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handoutMasterIdLst>
    <p:handoutMasterId r:id="rId4"/>
  </p:handoutMasterIdLst>
  <p:sldIdLst>
    <p:sldId id="269" r:id="rId2"/>
  </p:sldIdLst>
  <p:sldSz cx="32918400" cy="40233600"/>
  <p:notesSz cx="9144000" cy="14782800"/>
  <p:custDataLst>
    <p:tags r:id="rId5"/>
  </p:custDataLst>
  <p:defaultTextStyle>
    <a:defPPr>
      <a:defRPr lang="en-US"/>
    </a:defPPr>
    <a:lvl1pPr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1pPr>
    <a:lvl2pPr marL="479425" indent="-22225"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2pPr>
    <a:lvl3pPr marL="958850" indent="-44450"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3pPr>
    <a:lvl4pPr marL="1439863" indent="-68263"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4pPr>
    <a:lvl5pPr marL="1919288" indent="-90488" algn="l" rtl="0" eaLnBrk="0" fontAlgn="base" hangingPunct="0">
      <a:spcBef>
        <a:spcPct val="0"/>
      </a:spcBef>
      <a:spcAft>
        <a:spcPct val="0"/>
      </a:spcAft>
      <a:defRPr sz="8600" kern="1200">
        <a:solidFill>
          <a:schemeClr val="tx1"/>
        </a:solidFill>
        <a:latin typeface="Arial" panose="020B0604020202020204" pitchFamily="34" charset="0"/>
        <a:ea typeface="+mn-ea"/>
        <a:cs typeface="+mn-cs"/>
      </a:defRPr>
    </a:lvl5pPr>
    <a:lvl6pPr marL="2286000" algn="l" defTabSz="914400" rtl="0" eaLnBrk="1" latinLnBrk="0" hangingPunct="1">
      <a:defRPr sz="8600" kern="1200">
        <a:solidFill>
          <a:schemeClr val="tx1"/>
        </a:solidFill>
        <a:latin typeface="Arial" panose="020B0604020202020204" pitchFamily="34" charset="0"/>
        <a:ea typeface="+mn-ea"/>
        <a:cs typeface="+mn-cs"/>
      </a:defRPr>
    </a:lvl6pPr>
    <a:lvl7pPr marL="2743200" algn="l" defTabSz="914400" rtl="0" eaLnBrk="1" latinLnBrk="0" hangingPunct="1">
      <a:defRPr sz="8600" kern="1200">
        <a:solidFill>
          <a:schemeClr val="tx1"/>
        </a:solidFill>
        <a:latin typeface="Arial" panose="020B0604020202020204" pitchFamily="34" charset="0"/>
        <a:ea typeface="+mn-ea"/>
        <a:cs typeface="+mn-cs"/>
      </a:defRPr>
    </a:lvl7pPr>
    <a:lvl8pPr marL="3200400" algn="l" defTabSz="914400" rtl="0" eaLnBrk="1" latinLnBrk="0" hangingPunct="1">
      <a:defRPr sz="8600" kern="1200">
        <a:solidFill>
          <a:schemeClr val="tx1"/>
        </a:solidFill>
        <a:latin typeface="Arial" panose="020B0604020202020204" pitchFamily="34" charset="0"/>
        <a:ea typeface="+mn-ea"/>
        <a:cs typeface="+mn-cs"/>
      </a:defRPr>
    </a:lvl8pPr>
    <a:lvl9pPr marL="3657600" algn="l" defTabSz="914400" rtl="0" eaLnBrk="1" latinLnBrk="0" hangingPunct="1">
      <a:defRPr sz="86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352" userDrawn="1">
          <p15:clr>
            <a:srgbClr val="A4A3A4"/>
          </p15:clr>
        </p15:guide>
        <p15:guide id="2" pos="20376" userDrawn="1">
          <p15:clr>
            <a:srgbClr val="A4A3A4"/>
          </p15:clr>
        </p15:guide>
        <p15:guide id="3" pos="19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000000"/>
    <a:srgbClr val="CC2424"/>
    <a:srgbClr val="990000"/>
    <a:srgbClr val="CCCCCC"/>
    <a:srgbClr val="3F4A13"/>
    <a:srgbClr val="CDA778"/>
    <a:srgbClr val="CC001E"/>
    <a:srgbClr val="713D04"/>
    <a:srgbClr val="EFE3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6765" autoAdjust="0"/>
    <p:restoredTop sz="93103"/>
  </p:normalViewPr>
  <p:slideViewPr>
    <p:cSldViewPr snapToGrid="0" snapToObjects="1">
      <p:cViewPr varScale="1">
        <p:scale>
          <a:sx n="14" d="100"/>
          <a:sy n="14" d="100"/>
        </p:scale>
        <p:origin x="3030" y="168"/>
      </p:cViewPr>
      <p:guideLst>
        <p:guide orient="horz" pos="2352"/>
        <p:guide pos="20376"/>
        <p:guide pos="19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61" d="100"/>
          <a:sy n="61" d="100"/>
        </p:scale>
        <p:origin x="3858"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963025" cy="741212"/>
          </a:xfrm>
          <a:prstGeom prst="rect">
            <a:avLst/>
          </a:prstGeom>
        </p:spPr>
        <p:txBody>
          <a:bodyPr vert="horz" lIns="91078" tIns="45538" rIns="91078" bIns="45538" rtlCol="0"/>
          <a:lstStyle>
            <a:lvl1pPr algn="l">
              <a:defRPr sz="1200"/>
            </a:lvl1pPr>
          </a:lstStyle>
          <a:p>
            <a:endParaRPr lang="en-US"/>
          </a:p>
        </p:txBody>
      </p:sp>
      <p:sp>
        <p:nvSpPr>
          <p:cNvPr id="3" name="Date Placeholder 2"/>
          <p:cNvSpPr>
            <a:spLocks noGrp="1"/>
          </p:cNvSpPr>
          <p:nvPr>
            <p:ph type="dt" sz="quarter" idx="1"/>
          </p:nvPr>
        </p:nvSpPr>
        <p:spPr>
          <a:xfrm>
            <a:off x="5179416" y="1"/>
            <a:ext cx="3963025" cy="741212"/>
          </a:xfrm>
          <a:prstGeom prst="rect">
            <a:avLst/>
          </a:prstGeom>
        </p:spPr>
        <p:txBody>
          <a:bodyPr vert="horz" lIns="91078" tIns="45538" rIns="91078" bIns="45538" rtlCol="0"/>
          <a:lstStyle>
            <a:lvl1pPr algn="r">
              <a:defRPr sz="1200"/>
            </a:lvl1pPr>
          </a:lstStyle>
          <a:p>
            <a:fld id="{56E26A9F-7C25-41E5-AB18-E62A6AFFCE56}" type="datetimeFigureOut">
              <a:rPr lang="en-US" smtClean="0"/>
              <a:t>4/20/2018</a:t>
            </a:fld>
            <a:endParaRPr lang="en-US"/>
          </a:p>
        </p:txBody>
      </p:sp>
      <p:sp>
        <p:nvSpPr>
          <p:cNvPr id="4" name="Footer Placeholder 3"/>
          <p:cNvSpPr>
            <a:spLocks noGrp="1"/>
          </p:cNvSpPr>
          <p:nvPr>
            <p:ph type="ftr" sz="quarter" idx="2"/>
          </p:nvPr>
        </p:nvSpPr>
        <p:spPr>
          <a:xfrm>
            <a:off x="0" y="14041589"/>
            <a:ext cx="3963025" cy="741212"/>
          </a:xfrm>
          <a:prstGeom prst="rect">
            <a:avLst/>
          </a:prstGeom>
        </p:spPr>
        <p:txBody>
          <a:bodyPr vert="horz" lIns="91078" tIns="45538" rIns="91078" bIns="45538" rtlCol="0" anchor="b"/>
          <a:lstStyle>
            <a:lvl1pPr algn="l">
              <a:defRPr sz="1200"/>
            </a:lvl1pPr>
          </a:lstStyle>
          <a:p>
            <a:endParaRPr lang="en-US"/>
          </a:p>
        </p:txBody>
      </p:sp>
      <p:sp>
        <p:nvSpPr>
          <p:cNvPr id="5" name="Slide Number Placeholder 4"/>
          <p:cNvSpPr>
            <a:spLocks noGrp="1"/>
          </p:cNvSpPr>
          <p:nvPr>
            <p:ph type="sldNum" sz="quarter" idx="3"/>
          </p:nvPr>
        </p:nvSpPr>
        <p:spPr>
          <a:xfrm>
            <a:off x="5179416" y="14041589"/>
            <a:ext cx="3963025" cy="741212"/>
          </a:xfrm>
          <a:prstGeom prst="rect">
            <a:avLst/>
          </a:prstGeom>
        </p:spPr>
        <p:txBody>
          <a:bodyPr vert="horz" lIns="91078" tIns="45538" rIns="91078" bIns="45538" rtlCol="0" anchor="b"/>
          <a:lstStyle>
            <a:lvl1pPr algn="r">
              <a:defRPr sz="1200"/>
            </a:lvl1pPr>
          </a:lstStyle>
          <a:p>
            <a:fld id="{148B6ED8-1298-49B6-9D6C-758302C637F7}" type="slidenum">
              <a:rPr lang="en-US" smtClean="0"/>
              <a:t>‹#›</a:t>
            </a:fld>
            <a:endParaRPr lang="en-US"/>
          </a:p>
        </p:txBody>
      </p:sp>
    </p:spTree>
    <p:extLst>
      <p:ext uri="{BB962C8B-B14F-4D97-AF65-F5344CB8AC3E}">
        <p14:creationId xmlns:p14="http://schemas.microsoft.com/office/powerpoint/2010/main" val="203195099"/>
      </p:ext>
    </p:extLst>
  </p:cSld>
  <p:clrMap bg1="lt1" tx1="dk1" bg2="lt2" tx2="dk2" accent1="accent1" accent2="accent2" accent3="accent3" accent4="accent4" accent5="accent5" accent6="accent6" hlink="hlink" folHlink="folHlink"/>
</p:handoutMaster>
</file>

<file path=ppt/media/image10.jpeg>
</file>

<file path=ppt/media/image11.jpeg>
</file>

<file path=ppt/media/image2.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7413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741363"/>
          </a:xfrm>
          <a:prstGeom prst="rect">
            <a:avLst/>
          </a:prstGeom>
        </p:spPr>
        <p:txBody>
          <a:bodyPr vert="horz" lIns="91440" tIns="45720" rIns="91440" bIns="45720" rtlCol="0"/>
          <a:lstStyle>
            <a:lvl1pPr algn="r">
              <a:defRPr sz="1200"/>
            </a:lvl1pPr>
          </a:lstStyle>
          <a:p>
            <a:fld id="{A89FAC0F-ACAE-DE40-A4C2-A942AA2EFFEA}" type="datetimeFigureOut">
              <a:rPr lang="en-US" smtClean="0"/>
              <a:t>4/20/2018</a:t>
            </a:fld>
            <a:endParaRPr lang="en-US"/>
          </a:p>
        </p:txBody>
      </p:sp>
      <p:sp>
        <p:nvSpPr>
          <p:cNvPr id="4" name="Slide Image Placeholder 3"/>
          <p:cNvSpPr>
            <a:spLocks noGrp="1" noRot="1" noChangeAspect="1"/>
          </p:cNvSpPr>
          <p:nvPr>
            <p:ph type="sldImg" idx="2"/>
          </p:nvPr>
        </p:nvSpPr>
        <p:spPr>
          <a:xfrm>
            <a:off x="2530475" y="1847850"/>
            <a:ext cx="4083050" cy="498951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7113588"/>
            <a:ext cx="7315200" cy="5821362"/>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4041438"/>
            <a:ext cx="3962400" cy="74136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14041438"/>
            <a:ext cx="3962400" cy="741362"/>
          </a:xfrm>
          <a:prstGeom prst="rect">
            <a:avLst/>
          </a:prstGeom>
        </p:spPr>
        <p:txBody>
          <a:bodyPr vert="horz" lIns="91440" tIns="45720" rIns="91440" bIns="45720" rtlCol="0" anchor="b"/>
          <a:lstStyle>
            <a:lvl1pPr algn="r">
              <a:defRPr sz="1200"/>
            </a:lvl1pPr>
          </a:lstStyle>
          <a:p>
            <a:fld id="{6085201B-C2D3-4542-AF67-BE6D0B9DE95B}" type="slidenum">
              <a:rPr lang="en-US" smtClean="0"/>
              <a:t>‹#›</a:t>
            </a:fld>
            <a:endParaRPr lang="en-US"/>
          </a:p>
        </p:txBody>
      </p:sp>
    </p:spTree>
    <p:extLst>
      <p:ext uri="{BB962C8B-B14F-4D97-AF65-F5344CB8AC3E}">
        <p14:creationId xmlns:p14="http://schemas.microsoft.com/office/powerpoint/2010/main" val="15677523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085201B-C2D3-4542-AF67-BE6D0B9DE95B}" type="slidenum">
              <a:rPr lang="en-US" smtClean="0"/>
              <a:t>1</a:t>
            </a:fld>
            <a:endParaRPr lang="en-US"/>
          </a:p>
        </p:txBody>
      </p:sp>
    </p:spTree>
    <p:extLst>
      <p:ext uri="{BB962C8B-B14F-4D97-AF65-F5344CB8AC3E}">
        <p14:creationId xmlns:p14="http://schemas.microsoft.com/office/powerpoint/2010/main" val="173699905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7_Title Slide">
    <p:bg>
      <p:bgRef idx="1001">
        <a:schemeClr val="bg1"/>
      </p:bgRef>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88966441"/>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Title Slide">
    <p:bg>
      <p:bgPr>
        <a:solidFill>
          <a:srgbClr val="3F4A13"/>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32479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1_Title Slide">
    <p:bg>
      <p:bgPr>
        <a:solidFill>
          <a:srgbClr val="BD8C00"/>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583941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Title Slide">
    <p:bg>
      <p:bgPr>
        <a:solidFill>
          <a:srgbClr val="646464"/>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351933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Title Slide">
    <p:bg>
      <p:bgPr>
        <a:solidFill>
          <a:srgbClr val="B50C00"/>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815446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Title Slide">
    <p:bg>
      <p:bgPr>
        <a:solidFill>
          <a:srgbClr val="713D04"/>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069932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tle Slide">
    <p:bg>
      <p:bgPr>
        <a:solidFill>
          <a:srgbClr val="5C1C49"/>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2715849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6_Title Slide">
    <p:bg>
      <p:bgPr>
        <a:solidFill>
          <a:srgbClr val="B83D00"/>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176348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4"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5"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6" name="TextBox 22"/>
          <p:cNvSpPr txBox="1">
            <a:spLocks noChangeArrowheads="1"/>
          </p:cNvSpPr>
          <p:nvPr userDrawn="1"/>
        </p:nvSpPr>
        <p:spPr bwMode="auto">
          <a:xfrm>
            <a:off x="2171700" y="38465760"/>
            <a:ext cx="30365700" cy="1938992"/>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chemeClr val="tx1"/>
                </a:solidFill>
                <a:latin typeface="Myriad Pro" charset="0"/>
              </a:rPr>
              <a:t>NSF CAC Semi-Annual Meeting, April 23-24, 2018</a:t>
            </a:r>
            <a:br>
              <a:rPr lang="en-US" sz="4000" b="1" dirty="0">
                <a:solidFill>
                  <a:schemeClr val="tx1"/>
                </a:solidFill>
                <a:latin typeface="Myriad Pro" charset="0"/>
              </a:rPr>
            </a:b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1362134 I/UCRC for the Center for Cloud and Autonomic Computing at  Texas Tech University (CAC@TTU).</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&amp; Texas Tech University Honors College Undergraduate Research Scholars Program supported by the CH and Helen Jones Foundation.</a:t>
            </a:r>
          </a:p>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pic>
        <p:nvPicPr>
          <p:cNvPr id="10"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Content Placeholder 44"/>
          <p:cNvSpPr>
            <a:spLocks noGrp="1"/>
          </p:cNvSpPr>
          <p:nvPr>
            <p:ph sz="quarter" idx="12"/>
          </p:nvPr>
        </p:nvSpPr>
        <p:spPr>
          <a:xfrm>
            <a:off x="914400" y="4191000"/>
            <a:ext cx="11201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a:solidFill>
                  <a:srgbClr val="9A001E"/>
                </a:solidFill>
                <a:latin typeface="Myriad Pro" pitchFamily="34" charset="0"/>
              </a:defRPr>
            </a:lvl1pPr>
          </a:lstStyle>
          <a:p>
            <a:pPr lvl="0"/>
            <a:r>
              <a:rPr lang="en-US" dirty="0"/>
              <a:t>Click to edit Master text styles</a:t>
            </a:r>
          </a:p>
        </p:txBody>
      </p:sp>
      <p:sp>
        <p:nvSpPr>
          <p:cNvPr id="12" name="Content Placeholder 46"/>
          <p:cNvSpPr>
            <a:spLocks noGrp="1"/>
          </p:cNvSpPr>
          <p:nvPr>
            <p:ph sz="quarter" idx="13"/>
          </p:nvPr>
        </p:nvSpPr>
        <p:spPr>
          <a:xfrm>
            <a:off x="914400" y="4889500"/>
            <a:ext cx="11201400" cy="7404100"/>
          </a:xfrm>
          <a:prstGeom prst="rect">
            <a:avLst/>
          </a:prstGeom>
          <a:ln w="28575">
            <a:solidFill>
              <a:srgbClr val="003D00"/>
            </a:solidFill>
          </a:ln>
        </p:spPr>
        <p:txBody>
          <a:bodyPr lIns="182880" tIns="91440" rIns="182880" bIns="91440"/>
          <a:lstStyle>
            <a:lvl1pPr>
              <a:buNone/>
              <a:defRPr sz="3600">
                <a:latin typeface="Myriad Pro" pitchFamily="34" charset="0"/>
              </a:defRPr>
            </a:lvl1pPr>
          </a:lstStyle>
          <a:p>
            <a:pPr lvl="0"/>
            <a:endParaRPr lang="en-US" dirty="0"/>
          </a:p>
        </p:txBody>
      </p:sp>
      <p:sp>
        <p:nvSpPr>
          <p:cNvPr id="13" name="Content Placeholder 46"/>
          <p:cNvSpPr>
            <a:spLocks noGrp="1"/>
          </p:cNvSpPr>
          <p:nvPr>
            <p:ph sz="quarter" idx="14"/>
          </p:nvPr>
        </p:nvSpPr>
        <p:spPr>
          <a:xfrm>
            <a:off x="914400" y="13620750"/>
            <a:ext cx="11201400" cy="7334250"/>
          </a:xfrm>
          <a:prstGeom prst="rect">
            <a:avLst/>
          </a:prstGeom>
          <a:ln w="28575">
            <a:solidFill>
              <a:srgbClr val="003D00"/>
            </a:solidFill>
          </a:ln>
        </p:spPr>
        <p:txBody>
          <a:bodyPr lIns="274320" tIns="182880" rIns="274320" bIns="182880"/>
          <a:lstStyle>
            <a:lvl1pPr>
              <a:buNone/>
              <a:defRPr sz="3600">
                <a:latin typeface="Myriad Pro" pitchFamily="34" charset="0"/>
              </a:defRPr>
            </a:lvl1pPr>
          </a:lstStyle>
          <a:p>
            <a:pPr lvl="0"/>
            <a:endParaRPr lang="en-US" dirty="0"/>
          </a:p>
        </p:txBody>
      </p:sp>
      <p:sp>
        <p:nvSpPr>
          <p:cNvPr id="14" name="Content Placeholder 46"/>
          <p:cNvSpPr>
            <a:spLocks noGrp="1"/>
          </p:cNvSpPr>
          <p:nvPr>
            <p:ph sz="quarter" idx="15"/>
          </p:nvPr>
        </p:nvSpPr>
        <p:spPr>
          <a:xfrm>
            <a:off x="914400" y="22212300"/>
            <a:ext cx="11201400" cy="6007100"/>
          </a:xfrm>
          <a:prstGeom prst="rect">
            <a:avLst/>
          </a:prstGeom>
          <a:ln w="28575">
            <a:solidFill>
              <a:srgbClr val="003D00"/>
            </a:solidFill>
          </a:ln>
        </p:spPr>
        <p:txBody>
          <a:bodyPr lIns="182880" tIns="91440" rIns="182880" bIns="91440"/>
          <a:lstStyle>
            <a:lvl1pPr>
              <a:buNone/>
              <a:defRPr sz="3600">
                <a:latin typeface="Myriad Pro" pitchFamily="34" charset="0"/>
              </a:defRPr>
            </a:lvl1pPr>
          </a:lstStyle>
          <a:p>
            <a:pPr lvl="0"/>
            <a:endParaRPr lang="en-US" dirty="0"/>
          </a:p>
        </p:txBody>
      </p:sp>
      <p:sp>
        <p:nvSpPr>
          <p:cNvPr id="15" name="Content Placeholder 46"/>
          <p:cNvSpPr>
            <a:spLocks noGrp="1"/>
          </p:cNvSpPr>
          <p:nvPr>
            <p:ph sz="quarter" idx="16"/>
          </p:nvPr>
        </p:nvSpPr>
        <p:spPr>
          <a:xfrm>
            <a:off x="914400" y="29476700"/>
            <a:ext cx="11201400" cy="8312150"/>
          </a:xfrm>
          <a:prstGeom prst="rect">
            <a:avLst/>
          </a:prstGeom>
          <a:ln w="28575">
            <a:solidFill>
              <a:srgbClr val="003D00"/>
            </a:solidFill>
          </a:ln>
        </p:spPr>
        <p:txBody>
          <a:bodyPr lIns="182880" tIns="91440" rIns="182880" bIns="91440"/>
          <a:lstStyle>
            <a:lvl1pPr>
              <a:buNone/>
              <a:defRPr sz="3600">
                <a:latin typeface="Myriad Pro" pitchFamily="34" charset="0"/>
              </a:defRPr>
            </a:lvl1pPr>
          </a:lstStyle>
          <a:p>
            <a:pPr lvl="0"/>
            <a:endParaRPr lang="en-US" dirty="0"/>
          </a:p>
        </p:txBody>
      </p:sp>
      <p:sp>
        <p:nvSpPr>
          <p:cNvPr id="16" name="Content Placeholder 44"/>
          <p:cNvSpPr>
            <a:spLocks noGrp="1"/>
          </p:cNvSpPr>
          <p:nvPr>
            <p:ph sz="quarter" idx="17"/>
          </p:nvPr>
        </p:nvSpPr>
        <p:spPr>
          <a:xfrm>
            <a:off x="12801600" y="4889500"/>
            <a:ext cx="19202400" cy="16065500"/>
          </a:xfrm>
          <a:prstGeom prst="rect">
            <a:avLst/>
          </a:prstGeom>
          <a:ln w="28575">
            <a:solidFill>
              <a:srgbClr val="003D00"/>
            </a:solidFill>
            <a:prstDash val="solid"/>
          </a:ln>
        </p:spPr>
        <p:txBody>
          <a:bodyPr lIns="182880" tIns="91440" rIns="182880" bIns="91440"/>
          <a:lstStyle>
            <a:lvl1pPr>
              <a:buNone/>
              <a:defRPr sz="3600">
                <a:latin typeface="Myriad Pro" pitchFamily="34" charset="0"/>
              </a:defRPr>
            </a:lvl1pPr>
          </a:lstStyle>
          <a:p>
            <a:pPr lvl="0"/>
            <a:endParaRPr lang="en-US" dirty="0"/>
          </a:p>
        </p:txBody>
      </p:sp>
      <p:sp>
        <p:nvSpPr>
          <p:cNvPr id="17" name="Content Placeholder 44"/>
          <p:cNvSpPr>
            <a:spLocks noGrp="1"/>
          </p:cNvSpPr>
          <p:nvPr>
            <p:ph sz="quarter" idx="18"/>
          </p:nvPr>
        </p:nvSpPr>
        <p:spPr>
          <a:xfrm>
            <a:off x="12801600" y="22212300"/>
            <a:ext cx="19202400" cy="11791950"/>
          </a:xfrm>
          <a:prstGeom prst="rect">
            <a:avLst/>
          </a:prstGeom>
          <a:ln w="28575">
            <a:solidFill>
              <a:srgbClr val="003D00"/>
            </a:solidFill>
            <a:prstDash val="solid"/>
          </a:ln>
        </p:spPr>
        <p:txBody>
          <a:bodyPr lIns="182880" tIns="91440" rIns="182880" bIns="91440"/>
          <a:lstStyle>
            <a:lvl1pPr>
              <a:buNone/>
              <a:defRPr sz="3600">
                <a:latin typeface="Myriad Pro" pitchFamily="34" charset="0"/>
              </a:defRPr>
            </a:lvl1pPr>
          </a:lstStyle>
          <a:p>
            <a:pPr lvl="0"/>
            <a:endParaRPr lang="en-US" dirty="0"/>
          </a:p>
        </p:txBody>
      </p:sp>
      <p:sp>
        <p:nvSpPr>
          <p:cNvPr id="18" name="Content Placeholder 44"/>
          <p:cNvSpPr>
            <a:spLocks noGrp="1"/>
          </p:cNvSpPr>
          <p:nvPr>
            <p:ph sz="quarter" idx="19"/>
          </p:nvPr>
        </p:nvSpPr>
        <p:spPr>
          <a:xfrm>
            <a:off x="914400" y="12852400"/>
            <a:ext cx="11201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r>
              <a:rPr lang="en-US"/>
              <a:t>Click to edit Master text styles</a:t>
            </a:r>
          </a:p>
        </p:txBody>
      </p:sp>
      <p:sp>
        <p:nvSpPr>
          <p:cNvPr id="19" name="Content Placeholder 44"/>
          <p:cNvSpPr>
            <a:spLocks noGrp="1"/>
          </p:cNvSpPr>
          <p:nvPr>
            <p:ph sz="quarter" idx="20"/>
          </p:nvPr>
        </p:nvSpPr>
        <p:spPr>
          <a:xfrm>
            <a:off x="914400" y="21443950"/>
            <a:ext cx="11201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r>
              <a:rPr lang="en-US"/>
              <a:t>Click to edit Master text styles</a:t>
            </a:r>
          </a:p>
        </p:txBody>
      </p:sp>
      <p:sp>
        <p:nvSpPr>
          <p:cNvPr id="20" name="Content Placeholder 44"/>
          <p:cNvSpPr>
            <a:spLocks noGrp="1"/>
          </p:cNvSpPr>
          <p:nvPr>
            <p:ph sz="quarter" idx="21"/>
          </p:nvPr>
        </p:nvSpPr>
        <p:spPr>
          <a:xfrm>
            <a:off x="914400" y="28708350"/>
            <a:ext cx="11201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r>
              <a:rPr lang="en-US"/>
              <a:t>Click to edit Master text styles</a:t>
            </a:r>
          </a:p>
        </p:txBody>
      </p:sp>
      <p:sp>
        <p:nvSpPr>
          <p:cNvPr id="21" name="Content Placeholder 44"/>
          <p:cNvSpPr>
            <a:spLocks noGrp="1"/>
          </p:cNvSpPr>
          <p:nvPr>
            <p:ph sz="quarter" idx="22"/>
          </p:nvPr>
        </p:nvSpPr>
        <p:spPr>
          <a:xfrm>
            <a:off x="12801600" y="4191000"/>
            <a:ext cx="19202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r>
              <a:rPr lang="en-US"/>
              <a:t>Click to edit Master text styles</a:t>
            </a:r>
          </a:p>
        </p:txBody>
      </p:sp>
      <p:sp>
        <p:nvSpPr>
          <p:cNvPr id="22" name="Content Placeholder 44"/>
          <p:cNvSpPr>
            <a:spLocks noGrp="1"/>
          </p:cNvSpPr>
          <p:nvPr>
            <p:ph sz="quarter" idx="23"/>
          </p:nvPr>
        </p:nvSpPr>
        <p:spPr>
          <a:xfrm>
            <a:off x="12801600" y="21443950"/>
            <a:ext cx="19202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r>
              <a:rPr lang="en-US"/>
              <a:t>Click to edit Master text styles</a:t>
            </a:r>
          </a:p>
        </p:txBody>
      </p:sp>
      <p:sp>
        <p:nvSpPr>
          <p:cNvPr id="23" name="Content Placeholder 44"/>
          <p:cNvSpPr>
            <a:spLocks noGrp="1"/>
          </p:cNvSpPr>
          <p:nvPr>
            <p:ph sz="quarter" idx="24"/>
          </p:nvPr>
        </p:nvSpPr>
        <p:spPr>
          <a:xfrm>
            <a:off x="12801600" y="35299650"/>
            <a:ext cx="19202400" cy="2508250"/>
          </a:xfrm>
          <a:prstGeom prst="rect">
            <a:avLst/>
          </a:prstGeom>
          <a:ln w="28575">
            <a:solidFill>
              <a:srgbClr val="003D00"/>
            </a:solidFill>
            <a:prstDash val="solid"/>
          </a:ln>
        </p:spPr>
        <p:txBody>
          <a:bodyPr lIns="182880" tIns="91440" rIns="182880" bIns="91440"/>
          <a:lstStyle>
            <a:lvl1pPr>
              <a:buNone/>
              <a:defRPr sz="3600">
                <a:latin typeface="Myriad Pro" pitchFamily="34" charset="0"/>
              </a:defRPr>
            </a:lvl1pPr>
          </a:lstStyle>
          <a:p>
            <a:pPr lvl="0"/>
            <a:endParaRPr lang="en-US" dirty="0"/>
          </a:p>
        </p:txBody>
      </p:sp>
      <p:sp>
        <p:nvSpPr>
          <p:cNvPr id="24" name="Content Placeholder 44"/>
          <p:cNvSpPr>
            <a:spLocks noGrp="1"/>
          </p:cNvSpPr>
          <p:nvPr>
            <p:ph sz="quarter" idx="25"/>
          </p:nvPr>
        </p:nvSpPr>
        <p:spPr>
          <a:xfrm>
            <a:off x="12801600" y="34537650"/>
            <a:ext cx="19202400" cy="628650"/>
          </a:xfrm>
          <a:prstGeom prst="rect">
            <a:avLst/>
          </a:prstGeom>
          <a:solidFill>
            <a:srgbClr val="CCCCCC"/>
          </a:solidFill>
          <a:ln w="28575">
            <a:noFill/>
            <a:prstDash val="solid"/>
          </a:ln>
        </p:spPr>
        <p:txBody>
          <a:bodyPr wrap="square" lIns="182880" tIns="91440" rIns="182880" bIns="91440" anchor="ctr" anchorCtr="0"/>
          <a:lstStyle>
            <a:lvl1pPr>
              <a:buNone/>
              <a:defRPr sz="4000" b="1" u="none" baseline="0">
                <a:solidFill>
                  <a:srgbClr val="9A001E"/>
                </a:solidFill>
                <a:latin typeface="Myriad Pro" pitchFamily="34" charset="0"/>
              </a:defRPr>
            </a:lvl1pPr>
          </a:lstStyle>
          <a:p>
            <a:pPr lvl="0"/>
            <a:endParaRPr lang="en-US" dirty="0"/>
          </a:p>
        </p:txBody>
      </p:sp>
      <p:pic>
        <p:nvPicPr>
          <p:cNvPr id="3" name="Picture 2">
            <a:extLst>
              <a:ext uri="{FF2B5EF4-FFF2-40B4-BE49-F238E27FC236}">
                <a16:creationId xmlns:a16="http://schemas.microsoft.com/office/drawing/2014/main" id="{F26A93BC-2EE5-476D-A914-E5764F048E3F}"/>
              </a:ext>
            </a:extLst>
          </p:cNvPr>
          <p:cNvPicPr>
            <a:picLocks noChangeAspect="1"/>
          </p:cNvPicPr>
          <p:nvPr userDrawn="1"/>
        </p:nvPicPr>
        <p:blipFill rotWithShape="1">
          <a:blip r:embed="rId4"/>
          <a:srcRect l="18122" t="56062" r="16895" b="23601"/>
          <a:stretch/>
        </p:blipFill>
        <p:spPr>
          <a:xfrm>
            <a:off x="26844171" y="2302525"/>
            <a:ext cx="5159829" cy="1080567"/>
          </a:xfrm>
          <a:prstGeom prst="rect">
            <a:avLst/>
          </a:prstGeom>
        </p:spPr>
      </p:pic>
      <p:pic>
        <p:nvPicPr>
          <p:cNvPr id="27" name="Picture 26">
            <a:extLst>
              <a:ext uri="{FF2B5EF4-FFF2-40B4-BE49-F238E27FC236}">
                <a16:creationId xmlns:a16="http://schemas.microsoft.com/office/drawing/2014/main" id="{7715D375-CF01-433B-A0AE-FA9E651317FC}"/>
              </a:ext>
            </a:extLst>
          </p:cNvPr>
          <p:cNvPicPr>
            <a:picLocks noChangeAspect="1"/>
          </p:cNvPicPr>
          <p:nvPr userDrawn="1"/>
        </p:nvPicPr>
        <p:blipFill rotWithShape="1">
          <a:blip r:embed="rId5"/>
          <a:srcRect l="20060" t="27390" r="18761" b="40175"/>
          <a:stretch/>
        </p:blipFill>
        <p:spPr>
          <a:xfrm>
            <a:off x="26844171" y="284955"/>
            <a:ext cx="5159829" cy="1810276"/>
          </a:xfrm>
          <a:prstGeom prst="rect">
            <a:avLst/>
          </a:prstGeom>
        </p:spPr>
      </p:pic>
    </p:spTree>
    <p:extLst>
      <p:ext uri="{BB962C8B-B14F-4D97-AF65-F5344CB8AC3E}">
        <p14:creationId xmlns:p14="http://schemas.microsoft.com/office/powerpoint/2010/main" val="2348230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bg>
      <p:bgPr>
        <a:solidFill>
          <a:srgbClr val="CC0000"/>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3626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tx1"/>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310294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Slide">
    <p:bg>
      <p:bgPr>
        <a:solidFill>
          <a:srgbClr val="CCCCCC"/>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11554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Slide">
    <p:bg>
      <p:bgPr>
        <a:solidFill>
          <a:srgbClr val="333333"/>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38732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Slide">
    <p:bg>
      <p:bgPr>
        <a:solidFill>
          <a:srgbClr val="990000"/>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624646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Title Slide">
    <p:bg>
      <p:bgPr>
        <a:solidFill>
          <a:srgbClr val="CB9F5B"/>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476897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itle Slide">
    <p:bg>
      <p:bgPr>
        <a:solidFill>
          <a:srgbClr val="EFE3B9"/>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35087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rgbClr val="052147"/>
        </a:solidFill>
        <a:effectLst/>
      </p:bgPr>
    </p:bg>
    <p:spTree>
      <p:nvGrpSpPr>
        <p:cNvPr id="1" name=""/>
        <p:cNvGrpSpPr/>
        <p:nvPr/>
      </p:nvGrpSpPr>
      <p:grpSpPr>
        <a:xfrm>
          <a:off x="0" y="0"/>
          <a:ext cx="0" cy="0"/>
          <a:chOff x="0" y="0"/>
          <a:chExt cx="0" cy="0"/>
        </a:xfrm>
      </p:grpSpPr>
      <p:sp>
        <p:nvSpPr>
          <p:cNvPr id="38" name="Rectangle 11"/>
          <p:cNvSpPr>
            <a:spLocks noChangeArrowheads="1"/>
          </p:cNvSpPr>
          <p:nvPr userDrawn="1"/>
        </p:nvSpPr>
        <p:spPr bwMode="auto">
          <a:xfrm>
            <a:off x="0" y="0"/>
            <a:ext cx="32918400" cy="3733800"/>
          </a:xfrm>
          <a:prstGeom prst="rect">
            <a:avLst/>
          </a:prstGeom>
          <a:solidFill>
            <a:schemeClr val="bg1"/>
          </a:solidFill>
          <a:ln>
            <a:noFill/>
          </a:ln>
          <a:effectLst/>
          <a:extLst/>
        </p:spPr>
        <p:txBody>
          <a:bodyPr wrap="none" lIns="72009" tIns="36005" rIns="72009" bIns="36005" anchor="ctr"/>
          <a:lstStyle>
            <a:lvl1pPr eaLnBrk="0" hangingPunct="0">
              <a:defRPr sz="8600">
                <a:solidFill>
                  <a:schemeClr val="tx1"/>
                </a:solidFill>
                <a:latin typeface="Arial" panose="020B0604020202020204" pitchFamily="34" charset="0"/>
              </a:defRPr>
            </a:lvl1pPr>
            <a:lvl2pPr marL="742950" indent="-285750" eaLnBrk="0" hangingPunct="0">
              <a:defRPr sz="8600">
                <a:solidFill>
                  <a:schemeClr val="tx1"/>
                </a:solidFill>
                <a:latin typeface="Arial" panose="020B0604020202020204" pitchFamily="34" charset="0"/>
              </a:defRPr>
            </a:lvl2pPr>
            <a:lvl3pPr marL="1143000" indent="-228600" eaLnBrk="0" hangingPunct="0">
              <a:defRPr sz="8600">
                <a:solidFill>
                  <a:schemeClr val="tx1"/>
                </a:solidFill>
                <a:latin typeface="Arial" panose="020B0604020202020204" pitchFamily="34" charset="0"/>
              </a:defRPr>
            </a:lvl3pPr>
            <a:lvl4pPr marL="1600200" indent="-228600" eaLnBrk="0" hangingPunct="0">
              <a:defRPr sz="8600">
                <a:solidFill>
                  <a:schemeClr val="tx1"/>
                </a:solidFill>
                <a:latin typeface="Arial" panose="020B0604020202020204" pitchFamily="34" charset="0"/>
              </a:defRPr>
            </a:lvl4pPr>
            <a:lvl5pPr marL="2057400" indent="-228600" eaLnBrk="0" hangingPunct="0">
              <a:defRPr sz="8600">
                <a:solidFill>
                  <a:schemeClr val="tx1"/>
                </a:solidFill>
                <a:latin typeface="Arial" panose="020B0604020202020204" pitchFamily="34" charset="0"/>
              </a:defRPr>
            </a:lvl5pPr>
            <a:lvl6pPr marL="2514600" indent="-228600" eaLnBrk="0" fontAlgn="base" hangingPunct="0">
              <a:spcBef>
                <a:spcPct val="0"/>
              </a:spcBef>
              <a:spcAft>
                <a:spcPct val="0"/>
              </a:spcAft>
              <a:defRPr sz="8600">
                <a:solidFill>
                  <a:schemeClr val="tx1"/>
                </a:solidFill>
                <a:latin typeface="Arial" panose="020B0604020202020204" pitchFamily="34" charset="0"/>
              </a:defRPr>
            </a:lvl6pPr>
            <a:lvl7pPr marL="2971800" indent="-228600" eaLnBrk="0" fontAlgn="base" hangingPunct="0">
              <a:spcBef>
                <a:spcPct val="0"/>
              </a:spcBef>
              <a:spcAft>
                <a:spcPct val="0"/>
              </a:spcAft>
              <a:defRPr sz="8600">
                <a:solidFill>
                  <a:schemeClr val="tx1"/>
                </a:solidFill>
                <a:latin typeface="Arial" panose="020B0604020202020204" pitchFamily="34" charset="0"/>
              </a:defRPr>
            </a:lvl7pPr>
            <a:lvl8pPr marL="3429000" indent="-228600" eaLnBrk="0" fontAlgn="base" hangingPunct="0">
              <a:spcBef>
                <a:spcPct val="0"/>
              </a:spcBef>
              <a:spcAft>
                <a:spcPct val="0"/>
              </a:spcAft>
              <a:defRPr sz="8600">
                <a:solidFill>
                  <a:schemeClr val="tx1"/>
                </a:solidFill>
                <a:latin typeface="Arial" panose="020B0604020202020204" pitchFamily="34" charset="0"/>
              </a:defRPr>
            </a:lvl8pPr>
            <a:lvl9pPr marL="3886200" indent="-228600"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defRPr/>
            </a:pPr>
            <a:endParaRPr lang="en-US" altLang="en-US" sz="6450"/>
          </a:p>
        </p:txBody>
      </p:sp>
      <p:cxnSp>
        <p:nvCxnSpPr>
          <p:cNvPr id="39" name="Straight Connector 10"/>
          <p:cNvCxnSpPr>
            <a:cxnSpLocks noChangeShapeType="1"/>
          </p:cNvCxnSpPr>
          <p:nvPr userDrawn="1"/>
        </p:nvCxnSpPr>
        <p:spPr bwMode="auto">
          <a:xfrm>
            <a:off x="0" y="37338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cxnSp>
        <p:nvCxnSpPr>
          <p:cNvPr id="40" name="Straight Connector 11"/>
          <p:cNvCxnSpPr>
            <a:cxnSpLocks noChangeShapeType="1"/>
          </p:cNvCxnSpPr>
          <p:nvPr userDrawn="1"/>
        </p:nvCxnSpPr>
        <p:spPr bwMode="auto">
          <a:xfrm>
            <a:off x="0" y="38252400"/>
            <a:ext cx="32918400" cy="0"/>
          </a:xfrm>
          <a:prstGeom prst="line">
            <a:avLst/>
          </a:prstGeom>
          <a:noFill/>
          <a:ln w="76200">
            <a:solidFill>
              <a:schemeClr val="tx1"/>
            </a:solidFill>
            <a:round/>
            <a:headEnd/>
            <a:tailEnd/>
          </a:ln>
          <a:extLst>
            <a:ext uri="{909E8E84-426E-40dd-AFC4-6F175D3DCCD1}">
              <a14:hiddenFill xmlns="" xmlns:a14="http://schemas.microsoft.com/office/drawing/2010/main">
                <a:noFill/>
              </a14:hiddenFill>
            </a:ext>
          </a:extLst>
        </p:spPr>
      </p:cxnSp>
      <p:sp>
        <p:nvSpPr>
          <p:cNvPr id="41" name="Text Placeholder 4"/>
          <p:cNvSpPr txBox="1">
            <a:spLocks/>
          </p:cNvSpPr>
          <p:nvPr userDrawn="1"/>
        </p:nvSpPr>
        <p:spPr bwMode="auto">
          <a:xfrm>
            <a:off x="6858000" y="558800"/>
            <a:ext cx="25069800" cy="1117600"/>
          </a:xfrm>
          <a:prstGeom prst="rect">
            <a:avLst/>
          </a:prstGeom>
          <a:noFill/>
          <a:ln>
            <a:noFill/>
          </a:ln>
          <a:extLst/>
        </p:spPr>
        <p:txBody>
          <a:bodyPr/>
          <a:lstStyle>
            <a:lvl1pPr marL="1646238" indent="-1646238" defTabSz="4389438" eaLnBrk="0" hangingPunct="0">
              <a:defRPr sz="8600">
                <a:solidFill>
                  <a:schemeClr val="tx1"/>
                </a:solidFill>
                <a:latin typeface="Arial" charset="0"/>
                <a:ea typeface="ＭＳ Ｐゴシック" charset="0"/>
              </a:defRPr>
            </a:lvl1pPr>
            <a:lvl2pPr marL="742950" indent="-285750" defTabSz="4389438" eaLnBrk="0" hangingPunct="0">
              <a:defRPr sz="8600">
                <a:solidFill>
                  <a:schemeClr val="tx1"/>
                </a:solidFill>
                <a:latin typeface="Arial" charset="0"/>
                <a:ea typeface="ＭＳ Ｐゴシック" charset="0"/>
              </a:defRPr>
            </a:lvl2pPr>
            <a:lvl3pPr marL="1143000" indent="-228600" defTabSz="4389438" eaLnBrk="0" hangingPunct="0">
              <a:defRPr sz="8600">
                <a:solidFill>
                  <a:schemeClr val="tx1"/>
                </a:solidFill>
                <a:latin typeface="Arial" charset="0"/>
                <a:ea typeface="ＭＳ Ｐゴシック" charset="0"/>
              </a:defRPr>
            </a:lvl3pPr>
            <a:lvl4pPr marL="1600200" indent="-228600" defTabSz="4389438" eaLnBrk="0" hangingPunct="0">
              <a:defRPr sz="8600">
                <a:solidFill>
                  <a:schemeClr val="tx1"/>
                </a:solidFill>
                <a:latin typeface="Arial" charset="0"/>
                <a:ea typeface="ＭＳ Ｐゴシック" charset="0"/>
              </a:defRPr>
            </a:lvl4pPr>
            <a:lvl5pPr marL="2057400" indent="-228600" defTabSz="4389438" eaLnBrk="0" hangingPunct="0">
              <a:defRPr sz="8600">
                <a:solidFill>
                  <a:schemeClr val="tx1"/>
                </a:solidFill>
                <a:latin typeface="Arial" charset="0"/>
                <a:ea typeface="ＭＳ Ｐゴシック" charset="0"/>
              </a:defRPr>
            </a:lvl5pPr>
            <a:lvl6pPr marL="2514600" indent="-228600" defTabSz="4389438" eaLnBrk="0" fontAlgn="base" hangingPunct="0">
              <a:spcBef>
                <a:spcPct val="0"/>
              </a:spcBef>
              <a:spcAft>
                <a:spcPct val="0"/>
              </a:spcAft>
              <a:defRPr sz="8600">
                <a:solidFill>
                  <a:schemeClr val="tx1"/>
                </a:solidFill>
                <a:latin typeface="Arial" charset="0"/>
                <a:ea typeface="ＭＳ Ｐゴシック" charset="0"/>
              </a:defRPr>
            </a:lvl6pPr>
            <a:lvl7pPr marL="2971800" indent="-228600" defTabSz="4389438" eaLnBrk="0" fontAlgn="base" hangingPunct="0">
              <a:spcBef>
                <a:spcPct val="0"/>
              </a:spcBef>
              <a:spcAft>
                <a:spcPct val="0"/>
              </a:spcAft>
              <a:defRPr sz="8600">
                <a:solidFill>
                  <a:schemeClr val="tx1"/>
                </a:solidFill>
                <a:latin typeface="Arial" charset="0"/>
                <a:ea typeface="ＭＳ Ｐゴシック" charset="0"/>
              </a:defRPr>
            </a:lvl7pPr>
            <a:lvl8pPr marL="3429000" indent="-228600" defTabSz="4389438" eaLnBrk="0" fontAlgn="base" hangingPunct="0">
              <a:spcBef>
                <a:spcPct val="0"/>
              </a:spcBef>
              <a:spcAft>
                <a:spcPct val="0"/>
              </a:spcAft>
              <a:defRPr sz="8600">
                <a:solidFill>
                  <a:schemeClr val="tx1"/>
                </a:solidFill>
                <a:latin typeface="Arial" charset="0"/>
                <a:ea typeface="ＭＳ Ｐゴシック" charset="0"/>
              </a:defRPr>
            </a:lvl8pPr>
            <a:lvl9pPr marL="3886200" indent="-228600" defTabSz="4389438" eaLnBrk="0" fontAlgn="base" hangingPunct="0">
              <a:spcBef>
                <a:spcPct val="0"/>
              </a:spcBef>
              <a:spcAft>
                <a:spcPct val="0"/>
              </a:spcAft>
              <a:defRPr sz="8600">
                <a:solidFill>
                  <a:schemeClr val="tx1"/>
                </a:solidFill>
                <a:latin typeface="Arial" charset="0"/>
                <a:ea typeface="ＭＳ Ｐゴシック" charset="0"/>
              </a:defRPr>
            </a:lvl9pPr>
          </a:lstStyle>
          <a:p>
            <a:pPr eaLnBrk="1" hangingPunct="1">
              <a:spcBef>
                <a:spcPct val="20000"/>
              </a:spcBef>
              <a:defRPr/>
            </a:pPr>
            <a:endParaRPr lang="en-US" sz="6000" b="1" dirty="0">
              <a:latin typeface="Myriad Pro" charset="0"/>
            </a:endParaRPr>
          </a:p>
        </p:txBody>
      </p:sp>
      <p:pic>
        <p:nvPicPr>
          <p:cNvPr id="42" name="Picture 4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7508200" y="594360"/>
            <a:ext cx="4800600" cy="2722488"/>
          </a:xfrm>
          <a:prstGeom prst="rect">
            <a:avLst/>
          </a:prstGeom>
        </p:spPr>
      </p:pic>
      <p:pic>
        <p:nvPicPr>
          <p:cNvPr id="43" name="Picture 1"/>
          <p:cNvPicPr>
            <a:picLocks noChangeAspect="1"/>
          </p:cNvPicPr>
          <p:nvPr userDrawn="1"/>
        </p:nvPicPr>
        <p:blipFill>
          <a:blip r:embed="rId3">
            <a:extLst>
              <a:ext uri="{28A0092B-C50C-407E-A947-70E740481C1C}">
                <a14:useLocalDpi xmlns:a14="http://schemas.microsoft.com/office/drawing/2010/main" val="0"/>
              </a:ext>
            </a:extLst>
          </a:blip>
          <a:srcRect l="27771" t="-360" r="27046" b="47897"/>
          <a:stretch>
            <a:fillRect/>
          </a:stretch>
        </p:blipFill>
        <p:spPr bwMode="auto">
          <a:xfrm>
            <a:off x="304800" y="396296"/>
            <a:ext cx="2743200" cy="3032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 name="Rectangle 43"/>
          <p:cNvSpPr/>
          <p:nvPr userDrawn="1"/>
        </p:nvSpPr>
        <p:spPr bwMode="auto">
          <a:xfrm>
            <a:off x="1" y="38252400"/>
            <a:ext cx="32918400" cy="1981200"/>
          </a:xfrm>
          <a:prstGeom prst="rect">
            <a:avLst/>
          </a:prstGeom>
          <a:solidFill>
            <a:schemeClr val="bg1"/>
          </a:solidFill>
          <a:ln w="12700"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pic>
        <p:nvPicPr>
          <p:cNvPr id="45" name="Picture 4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1000" y="38481000"/>
            <a:ext cx="1600200" cy="1600200"/>
          </a:xfrm>
          <a:prstGeom prst="rect">
            <a:avLst/>
          </a:prstGeom>
        </p:spPr>
      </p:pic>
      <p:sp>
        <p:nvSpPr>
          <p:cNvPr id="46" name="TextBox 22"/>
          <p:cNvSpPr txBox="1">
            <a:spLocks noChangeArrowheads="1"/>
          </p:cNvSpPr>
          <p:nvPr userDrawn="1"/>
        </p:nvSpPr>
        <p:spPr bwMode="auto">
          <a:xfrm>
            <a:off x="2590800" y="38557200"/>
            <a:ext cx="29337000" cy="1138773"/>
          </a:xfrm>
          <a:prstGeom prst="rect">
            <a:avLst/>
          </a:prstGeom>
          <a:noFill/>
          <a:ln>
            <a:noFill/>
          </a:ln>
          <a:extLst/>
        </p:spPr>
        <p:txBody>
          <a:bodyPr wrap="square">
            <a:spAutoFit/>
          </a:bodyPr>
          <a:lstStyle>
            <a:lvl1pPr eaLnBrk="0" hangingPunct="0">
              <a:defRPr sz="8600">
                <a:solidFill>
                  <a:schemeClr val="tx1"/>
                </a:solidFill>
                <a:latin typeface="Arial" charset="0"/>
                <a:ea typeface="ＭＳ Ｐゴシック" charset="0"/>
              </a:defRPr>
            </a:lvl1pPr>
            <a:lvl2pPr marL="742950" indent="-285750" eaLnBrk="0" hangingPunct="0">
              <a:defRPr sz="8600">
                <a:solidFill>
                  <a:schemeClr val="tx1"/>
                </a:solidFill>
                <a:latin typeface="Arial" charset="0"/>
                <a:ea typeface="ＭＳ Ｐゴシック" charset="0"/>
              </a:defRPr>
            </a:lvl2pPr>
            <a:lvl3pPr marL="1143000" indent="-228600" eaLnBrk="0" hangingPunct="0">
              <a:defRPr sz="8600">
                <a:solidFill>
                  <a:schemeClr val="tx1"/>
                </a:solidFill>
                <a:latin typeface="Arial" charset="0"/>
                <a:ea typeface="ＭＳ Ｐゴシック" charset="0"/>
              </a:defRPr>
            </a:lvl3pPr>
            <a:lvl4pPr marL="1600200" indent="-228600" eaLnBrk="0" hangingPunct="0">
              <a:defRPr sz="8600">
                <a:solidFill>
                  <a:schemeClr val="tx1"/>
                </a:solidFill>
                <a:latin typeface="Arial" charset="0"/>
                <a:ea typeface="ＭＳ Ｐゴシック" charset="0"/>
              </a:defRPr>
            </a:lvl4pPr>
            <a:lvl5pPr marL="2057400" indent="-228600" eaLnBrk="0" hangingPunct="0">
              <a:defRPr sz="8600">
                <a:solidFill>
                  <a:schemeClr val="tx1"/>
                </a:solidFill>
                <a:latin typeface="Arial" charset="0"/>
                <a:ea typeface="ＭＳ Ｐゴシック" charset="0"/>
              </a:defRPr>
            </a:lvl5pPr>
            <a:lvl6pPr marL="2514600" indent="-228600" eaLnBrk="0" fontAlgn="base" hangingPunct="0">
              <a:spcBef>
                <a:spcPct val="0"/>
              </a:spcBef>
              <a:spcAft>
                <a:spcPct val="0"/>
              </a:spcAft>
              <a:defRPr sz="8600">
                <a:solidFill>
                  <a:schemeClr val="tx1"/>
                </a:solidFill>
                <a:latin typeface="Arial" charset="0"/>
                <a:ea typeface="ＭＳ Ｐゴシック" charset="0"/>
              </a:defRPr>
            </a:lvl6pPr>
            <a:lvl7pPr marL="2971800" indent="-228600" eaLnBrk="0" fontAlgn="base" hangingPunct="0">
              <a:spcBef>
                <a:spcPct val="0"/>
              </a:spcBef>
              <a:spcAft>
                <a:spcPct val="0"/>
              </a:spcAft>
              <a:defRPr sz="8600">
                <a:solidFill>
                  <a:schemeClr val="tx1"/>
                </a:solidFill>
                <a:latin typeface="Arial" charset="0"/>
                <a:ea typeface="ＭＳ Ｐゴシック" charset="0"/>
              </a:defRPr>
            </a:lvl7pPr>
            <a:lvl8pPr marL="3429000" indent="-228600" eaLnBrk="0" fontAlgn="base" hangingPunct="0">
              <a:spcBef>
                <a:spcPct val="0"/>
              </a:spcBef>
              <a:spcAft>
                <a:spcPct val="0"/>
              </a:spcAft>
              <a:defRPr sz="8600">
                <a:solidFill>
                  <a:schemeClr val="tx1"/>
                </a:solidFill>
                <a:latin typeface="Arial" charset="0"/>
                <a:ea typeface="ＭＳ Ｐゴシック" charset="0"/>
              </a:defRPr>
            </a:lvl8pPr>
            <a:lvl9pPr marL="3886200" indent="-228600" eaLnBrk="0" fontAlgn="base" hangingPunct="0">
              <a:spcBef>
                <a:spcPct val="0"/>
              </a:spcBef>
              <a:spcAft>
                <a:spcPct val="0"/>
              </a:spcAft>
              <a:defRPr sz="8600">
                <a:solidFill>
                  <a:schemeClr val="tx1"/>
                </a:solidFill>
                <a:latin typeface="Arial" charset="0"/>
                <a:ea typeface="ＭＳ Ｐゴシック"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4000" b="1" dirty="0">
                <a:solidFill>
                  <a:srgbClr val="006300"/>
                </a:solidFill>
                <a:latin typeface="Myriad Pro" charset="0"/>
              </a:rPr>
              <a:t>NSF CAC Semi-Annual Meeting, April 23-25, 2017</a:t>
            </a:r>
          </a:p>
          <a:p>
            <a:pPr marL="0" marR="0" lvl="0" indent="0" algn="l" defTabSz="914400" eaLnBrk="1" fontAlgn="auto" latinLnBrk="0" hangingPunct="1">
              <a:lnSpc>
                <a:spcPct val="100000"/>
              </a:lnSpc>
              <a:spcBef>
                <a:spcPts val="0"/>
              </a:spcBef>
              <a:spcAft>
                <a:spcPts val="0"/>
              </a:spcAft>
              <a:buClrTx/>
              <a:buSzTx/>
              <a:buFontTx/>
              <a:buNone/>
              <a:tabLst/>
              <a:defRPr/>
            </a:pPr>
            <a:r>
              <a:rPr kumimoji="0" lang="en-US" altLang="en-US" sz="2800" b="1" i="1" u="none" strike="noStrike" kern="0" cap="none" spc="0" normalizeH="0" baseline="0" noProof="0" dirty="0">
                <a:ln>
                  <a:noFill/>
                </a:ln>
                <a:solidFill>
                  <a:schemeClr val="tx1"/>
                </a:solidFill>
                <a:effectLst/>
                <a:uLnTx/>
                <a:uFillTx/>
                <a:latin typeface="Times New Roman" panose="02020603050405020304" pitchFamily="18" charset="0"/>
                <a:ea typeface="ＭＳ Ｐゴシック" charset="0"/>
                <a:cs typeface="Times New Roman" panose="02020603050405020304" pitchFamily="18" charset="0"/>
              </a:rPr>
              <a:t>Support has been provided by the National Science Foundation  under award  1238338 I/UCRC for the Center for Cloud and Autonomic Computing at  Texas Tech University (CAC@TTU).</a:t>
            </a:r>
            <a:endParaRPr kumimoji="0" lang="en-US" altLang="en-US" sz="2400" b="1" i="1" u="none" strike="noStrike" kern="0" cap="none" spc="0" normalizeH="0" baseline="0" noProof="0" dirty="0">
              <a:ln>
                <a:noFill/>
              </a:ln>
              <a:solidFill>
                <a:schemeClr val="tx1"/>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457922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12182" y="-149401"/>
            <a:ext cx="27054572" cy="6705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875" tIns="219437" rIns="438875" bIns="219437" numCol="1" anchor="ctr" anchorCtr="0" compatLnSpc="1">
            <a:prstTxWarp prst="textNoShape">
              <a:avLst/>
            </a:prstTxWarp>
          </a:bodyPr>
          <a:lstStyle/>
          <a:p>
            <a:pPr lvl="0"/>
            <a:r>
              <a:rPr lang="en-US" altLang="en-US"/>
              <a:t>Click to edit Master title style</a:t>
            </a:r>
          </a:p>
        </p:txBody>
      </p:sp>
      <p:sp>
        <p:nvSpPr>
          <p:cNvPr id="1027" name="Rectangle 3"/>
          <p:cNvSpPr>
            <a:spLocks noGrp="1" noChangeArrowheads="1"/>
          </p:cNvSpPr>
          <p:nvPr>
            <p:ph type="body" idx="1"/>
          </p:nvPr>
        </p:nvSpPr>
        <p:spPr bwMode="auto">
          <a:xfrm>
            <a:off x="2051447" y="12499270"/>
            <a:ext cx="29626322" cy="26550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875" tIns="219437" rIns="438875" bIns="219437"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Tree>
  </p:cSld>
  <p:clrMap bg1="lt1" tx1="dk1" bg2="lt2" tx2="dk2" accent1="accent1" accent2="accent2" accent3="accent3" accent4="accent4" accent5="accent5" accent6="accent6" hlink="hlink" folHlink="folHlink"/>
  <p:sldLayoutIdLst>
    <p:sldLayoutId id="2147484132" r:id="rId1"/>
    <p:sldLayoutId id="2147484118" r:id="rId2"/>
    <p:sldLayoutId id="2147484117" r:id="rId3"/>
    <p:sldLayoutId id="2147484119" r:id="rId4"/>
    <p:sldLayoutId id="2147484120" r:id="rId5"/>
    <p:sldLayoutId id="2147484121" r:id="rId6"/>
    <p:sldLayoutId id="2147484122" r:id="rId7"/>
    <p:sldLayoutId id="2147484123" r:id="rId8"/>
    <p:sldLayoutId id="2147484124" r:id="rId9"/>
    <p:sldLayoutId id="2147484125" r:id="rId10"/>
    <p:sldLayoutId id="2147484126" r:id="rId11"/>
    <p:sldLayoutId id="2147484127" r:id="rId12"/>
    <p:sldLayoutId id="2147484128" r:id="rId13"/>
    <p:sldLayoutId id="2147484129" r:id="rId14"/>
    <p:sldLayoutId id="2147484130" r:id="rId15"/>
    <p:sldLayoutId id="2147484131" r:id="rId16"/>
    <p:sldLayoutId id="2147484105" r:id="rId17"/>
  </p:sldLayoutIdLst>
  <p:txStyles>
    <p:titleStyle>
      <a:lvl1pPr algn="l" defTabSz="3290888" rtl="0" eaLnBrk="0" fontAlgn="base" hangingPunct="0">
        <a:spcBef>
          <a:spcPct val="0"/>
        </a:spcBef>
        <a:spcAft>
          <a:spcPct val="0"/>
        </a:spcAft>
        <a:defRPr sz="7200" b="0" i="0" u="none">
          <a:solidFill>
            <a:schemeClr val="bg1"/>
          </a:solidFill>
          <a:latin typeface="+mj-lt"/>
          <a:ea typeface="+mj-ea"/>
          <a:cs typeface="+mj-cs"/>
        </a:defRPr>
      </a:lvl1pPr>
      <a:lvl2pPr algn="l" defTabSz="3290888" rtl="0" eaLnBrk="0" fontAlgn="base" hangingPunct="0">
        <a:spcBef>
          <a:spcPct val="0"/>
        </a:spcBef>
        <a:spcAft>
          <a:spcPct val="0"/>
        </a:spcAft>
        <a:defRPr sz="7200">
          <a:solidFill>
            <a:schemeClr val="bg1"/>
          </a:solidFill>
          <a:latin typeface="Times New Roman" pitchFamily="18" charset="0"/>
        </a:defRPr>
      </a:lvl2pPr>
      <a:lvl3pPr algn="l" defTabSz="3290888" rtl="0" eaLnBrk="0" fontAlgn="base" hangingPunct="0">
        <a:spcBef>
          <a:spcPct val="0"/>
        </a:spcBef>
        <a:spcAft>
          <a:spcPct val="0"/>
        </a:spcAft>
        <a:defRPr sz="7200">
          <a:solidFill>
            <a:schemeClr val="bg1"/>
          </a:solidFill>
          <a:latin typeface="Times New Roman" pitchFamily="18" charset="0"/>
        </a:defRPr>
      </a:lvl3pPr>
      <a:lvl4pPr algn="l" defTabSz="3290888" rtl="0" eaLnBrk="0" fontAlgn="base" hangingPunct="0">
        <a:spcBef>
          <a:spcPct val="0"/>
        </a:spcBef>
        <a:spcAft>
          <a:spcPct val="0"/>
        </a:spcAft>
        <a:defRPr sz="7200">
          <a:solidFill>
            <a:schemeClr val="bg1"/>
          </a:solidFill>
          <a:latin typeface="Times New Roman" pitchFamily="18" charset="0"/>
        </a:defRPr>
      </a:lvl4pPr>
      <a:lvl5pPr algn="l" defTabSz="3290888" rtl="0" eaLnBrk="0" fontAlgn="base" hangingPunct="0">
        <a:spcBef>
          <a:spcPct val="0"/>
        </a:spcBef>
        <a:spcAft>
          <a:spcPct val="0"/>
        </a:spcAft>
        <a:defRPr sz="7200">
          <a:solidFill>
            <a:schemeClr val="bg1"/>
          </a:solidFill>
          <a:latin typeface="Times New Roman" pitchFamily="18" charset="0"/>
        </a:defRPr>
      </a:lvl5pPr>
      <a:lvl6pPr marL="360045" algn="l" defTabSz="3291662" rtl="0" fontAlgn="base">
        <a:spcBef>
          <a:spcPct val="0"/>
        </a:spcBef>
        <a:spcAft>
          <a:spcPct val="0"/>
        </a:spcAft>
        <a:defRPr sz="7200">
          <a:solidFill>
            <a:schemeClr val="bg1"/>
          </a:solidFill>
          <a:latin typeface="Times New Roman" pitchFamily="18" charset="0"/>
        </a:defRPr>
      </a:lvl6pPr>
      <a:lvl7pPr marL="720090" algn="l" defTabSz="3291662" rtl="0" fontAlgn="base">
        <a:spcBef>
          <a:spcPct val="0"/>
        </a:spcBef>
        <a:spcAft>
          <a:spcPct val="0"/>
        </a:spcAft>
        <a:defRPr sz="7200">
          <a:solidFill>
            <a:schemeClr val="bg1"/>
          </a:solidFill>
          <a:latin typeface="Times New Roman" pitchFamily="18" charset="0"/>
        </a:defRPr>
      </a:lvl7pPr>
      <a:lvl8pPr marL="1080135" algn="l" defTabSz="3291662" rtl="0" fontAlgn="base">
        <a:spcBef>
          <a:spcPct val="0"/>
        </a:spcBef>
        <a:spcAft>
          <a:spcPct val="0"/>
        </a:spcAft>
        <a:defRPr sz="7200">
          <a:solidFill>
            <a:schemeClr val="bg1"/>
          </a:solidFill>
          <a:latin typeface="Times New Roman" pitchFamily="18" charset="0"/>
        </a:defRPr>
      </a:lvl8pPr>
      <a:lvl9pPr marL="1440180" algn="l" defTabSz="3291662" rtl="0" fontAlgn="base">
        <a:spcBef>
          <a:spcPct val="0"/>
        </a:spcBef>
        <a:spcAft>
          <a:spcPct val="0"/>
        </a:spcAft>
        <a:defRPr sz="7200">
          <a:solidFill>
            <a:schemeClr val="bg1"/>
          </a:solidFill>
          <a:latin typeface="Times New Roman" pitchFamily="18" charset="0"/>
        </a:defRPr>
      </a:lvl9pPr>
    </p:titleStyle>
    <p:bodyStyle>
      <a:lvl1pPr algn="l" defTabSz="3290888" rtl="0" eaLnBrk="0" fontAlgn="base" hangingPunct="0">
        <a:spcBef>
          <a:spcPct val="20000"/>
        </a:spcBef>
        <a:spcAft>
          <a:spcPct val="25000"/>
        </a:spcAft>
        <a:defRPr sz="11550">
          <a:solidFill>
            <a:schemeClr val="tx1"/>
          </a:solidFill>
          <a:latin typeface="+mn-lt"/>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b="0" i="0" u="none">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p:bodyStyle>
    <p:otherStyle>
      <a:defPPr>
        <a:defRPr lang="en-US"/>
      </a:defPPr>
      <a:lvl1pPr marL="0" algn="l" defTabSz="720090" rtl="0" eaLnBrk="1" latinLnBrk="0" hangingPunct="1">
        <a:defRPr sz="1425" kern="1200">
          <a:solidFill>
            <a:schemeClr val="tx1"/>
          </a:solidFill>
          <a:latin typeface="+mn-lt"/>
          <a:ea typeface="+mn-ea"/>
          <a:cs typeface="+mn-cs"/>
        </a:defRPr>
      </a:lvl1pPr>
      <a:lvl2pPr marL="360045" algn="l" defTabSz="720090" rtl="0" eaLnBrk="1" latinLnBrk="0" hangingPunct="1">
        <a:defRPr sz="1425" kern="1200">
          <a:solidFill>
            <a:schemeClr val="tx1"/>
          </a:solidFill>
          <a:latin typeface="+mn-lt"/>
          <a:ea typeface="+mn-ea"/>
          <a:cs typeface="+mn-cs"/>
        </a:defRPr>
      </a:lvl2pPr>
      <a:lvl3pPr marL="720090" algn="l" defTabSz="720090" rtl="0" eaLnBrk="1" latinLnBrk="0" hangingPunct="1">
        <a:defRPr sz="1425" kern="1200">
          <a:solidFill>
            <a:schemeClr val="tx1"/>
          </a:solidFill>
          <a:latin typeface="+mn-lt"/>
          <a:ea typeface="+mn-ea"/>
          <a:cs typeface="+mn-cs"/>
        </a:defRPr>
      </a:lvl3pPr>
      <a:lvl4pPr marL="1080135" algn="l" defTabSz="720090" rtl="0" eaLnBrk="1" latinLnBrk="0" hangingPunct="1">
        <a:defRPr sz="1425" kern="1200">
          <a:solidFill>
            <a:schemeClr val="tx1"/>
          </a:solidFill>
          <a:latin typeface="+mn-lt"/>
          <a:ea typeface="+mn-ea"/>
          <a:cs typeface="+mn-cs"/>
        </a:defRPr>
      </a:lvl4pPr>
      <a:lvl5pPr marL="1440180" algn="l" defTabSz="720090" rtl="0" eaLnBrk="1" latinLnBrk="0" hangingPunct="1">
        <a:defRPr sz="1425" kern="1200">
          <a:solidFill>
            <a:schemeClr val="tx1"/>
          </a:solidFill>
          <a:latin typeface="+mn-lt"/>
          <a:ea typeface="+mn-ea"/>
          <a:cs typeface="+mn-cs"/>
        </a:defRPr>
      </a:lvl5pPr>
      <a:lvl6pPr marL="1800225" algn="l" defTabSz="720090" rtl="0" eaLnBrk="1" latinLnBrk="0" hangingPunct="1">
        <a:defRPr sz="1425" kern="1200">
          <a:solidFill>
            <a:schemeClr val="tx1"/>
          </a:solidFill>
          <a:latin typeface="+mn-lt"/>
          <a:ea typeface="+mn-ea"/>
          <a:cs typeface="+mn-cs"/>
        </a:defRPr>
      </a:lvl6pPr>
      <a:lvl7pPr marL="2160270" algn="l" defTabSz="720090" rtl="0" eaLnBrk="1" latinLnBrk="0" hangingPunct="1">
        <a:defRPr sz="1425" kern="1200">
          <a:solidFill>
            <a:schemeClr val="tx1"/>
          </a:solidFill>
          <a:latin typeface="+mn-lt"/>
          <a:ea typeface="+mn-ea"/>
          <a:cs typeface="+mn-cs"/>
        </a:defRPr>
      </a:lvl7pPr>
      <a:lvl8pPr marL="2520315" algn="l" defTabSz="720090" rtl="0" eaLnBrk="1" latinLnBrk="0" hangingPunct="1">
        <a:defRPr sz="1425" kern="1200">
          <a:solidFill>
            <a:schemeClr val="tx1"/>
          </a:solidFill>
          <a:latin typeface="+mn-lt"/>
          <a:ea typeface="+mn-ea"/>
          <a:cs typeface="+mn-cs"/>
        </a:defRPr>
      </a:lvl8pPr>
      <a:lvl9pPr marL="2880360" algn="l" defTabSz="720090" rtl="0" eaLnBrk="1" latinLnBrk="0" hangingPunct="1">
        <a:defRPr sz="142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11320" y="3815287"/>
            <a:ext cx="32929720" cy="34445121"/>
          </a:xfrm>
          <a:prstGeom prst="rect">
            <a:avLst/>
          </a:prstGeom>
          <a:solidFill>
            <a:srgbClr val="CC0000"/>
          </a:solidFill>
          <a:ln w="111125" cap="flat" cmpd="sng" algn="ctr">
            <a:no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dirty="0">
              <a:ln>
                <a:noFill/>
              </a:ln>
              <a:solidFill>
                <a:schemeClr val="tx1"/>
              </a:solidFill>
              <a:effectLst/>
              <a:latin typeface="Arial" charset="0"/>
            </a:endParaRPr>
          </a:p>
        </p:txBody>
      </p:sp>
      <p:sp>
        <p:nvSpPr>
          <p:cNvPr id="9" name="Content Placeholder 8"/>
          <p:cNvSpPr>
            <a:spLocks noGrp="1"/>
          </p:cNvSpPr>
          <p:nvPr>
            <p:ph sz="quarter" idx="12"/>
          </p:nvPr>
        </p:nvSpPr>
        <p:spPr>
          <a:xfrm>
            <a:off x="759145" y="4038600"/>
            <a:ext cx="17082013" cy="914400"/>
          </a:xfrm>
        </p:spPr>
        <p:txBody>
          <a:bodyPr/>
          <a:lstStyle/>
          <a:p>
            <a:r>
              <a:rPr lang="en-US" dirty="0">
                <a:solidFill>
                  <a:srgbClr val="CC0000"/>
                </a:solidFill>
              </a:rPr>
              <a:t>Introduction</a:t>
            </a:r>
          </a:p>
        </p:txBody>
      </p:sp>
      <p:sp>
        <p:nvSpPr>
          <p:cNvPr id="34" name="Content Placeholder 10"/>
          <p:cNvSpPr>
            <a:spLocks noGrp="1"/>
          </p:cNvSpPr>
          <p:nvPr>
            <p:ph sz="quarter" idx="14"/>
          </p:nvPr>
        </p:nvSpPr>
        <p:spPr>
          <a:xfrm>
            <a:off x="18379865" y="5116676"/>
            <a:ext cx="13732992" cy="6597367"/>
          </a:xfrm>
          <a:solidFill>
            <a:schemeClr val="bg1"/>
          </a:solidFill>
          <a:ln>
            <a:solidFill>
              <a:schemeClr val="tx1"/>
            </a:solidFill>
          </a:ln>
        </p:spPr>
        <p:txBody>
          <a:bodyPr/>
          <a:lstStyle/>
          <a:p>
            <a:pPr marL="457200" indent="-457200">
              <a:buClr>
                <a:srgbClr val="CC0000"/>
              </a:buClr>
              <a:buFont typeface="Arial" panose="020B0604020202020204" pitchFamily="34" charset="0"/>
              <a:buChar char="•"/>
            </a:pPr>
            <a:r>
              <a:rPr lang="en-US" sz="3400" dirty="0">
                <a:solidFill>
                  <a:srgbClr val="000000"/>
                </a:solidFill>
                <a:latin typeface="Arial Narrow" panose="020B0606020202030204" pitchFamily="34" charset="0"/>
              </a:rPr>
              <a:t>Although some work have been done in areas like data warehousing which entails processing and analyzing integrated data from multiple sources, not much has been done to help users find their intended variables in large repositories</a:t>
            </a:r>
          </a:p>
          <a:p>
            <a:pPr marL="457200" indent="-457200">
              <a:buClr>
                <a:srgbClr val="CC0000"/>
              </a:buClr>
              <a:buFont typeface="Arial" panose="020B0604020202020204" pitchFamily="34" charset="0"/>
              <a:buChar char="•"/>
            </a:pPr>
            <a:r>
              <a:rPr lang="en-US" sz="3400" dirty="0">
                <a:solidFill>
                  <a:srgbClr val="000000"/>
                </a:solidFill>
                <a:latin typeface="Arial Narrow" panose="020B0606020202030204" pitchFamily="34" charset="0"/>
              </a:rPr>
              <a:t>Businesses and agencies have developed custom-applications to assist users in searching for variables from their databases, but the systems are not “smart” in that the users have to match their search keywords with the exact words in their intended variables</a:t>
            </a:r>
          </a:p>
          <a:p>
            <a:pPr marL="457200" indent="-457200">
              <a:buClr>
                <a:srgbClr val="CC0000"/>
              </a:buClr>
              <a:buFont typeface="Arial" panose="020B0604020202020204" pitchFamily="34" charset="0"/>
              <a:buChar char="•"/>
            </a:pPr>
            <a:r>
              <a:rPr lang="en-US" sz="3400" dirty="0">
                <a:solidFill>
                  <a:srgbClr val="000000"/>
                </a:solidFill>
                <a:latin typeface="Arial Narrow" panose="020B0606020202030204" pitchFamily="34" charset="0"/>
              </a:rPr>
              <a:t>It is the goal of our team to develop a search platform where researchers can quickly find their intended variables in the Exposome database based on some search phrases which may be exact or similar to the variable description</a:t>
            </a:r>
          </a:p>
          <a:p>
            <a:pPr marL="457200" indent="-457200">
              <a:buClr>
                <a:srgbClr val="CC0000"/>
              </a:buClr>
              <a:buFont typeface="Arial" panose="020B0604020202020204" pitchFamily="34" charset="0"/>
              <a:buChar char="•"/>
            </a:pPr>
            <a:endParaRPr lang="en-US" sz="3400" dirty="0">
              <a:solidFill>
                <a:srgbClr val="000000"/>
              </a:solidFill>
              <a:latin typeface="Arial Narrow" panose="020B0606020202030204" pitchFamily="34" charset="0"/>
            </a:endParaRPr>
          </a:p>
        </p:txBody>
      </p:sp>
      <p:sp>
        <p:nvSpPr>
          <p:cNvPr id="36" name="Content Placeholder 10"/>
          <p:cNvSpPr>
            <a:spLocks noGrp="1"/>
          </p:cNvSpPr>
          <p:nvPr>
            <p:ph sz="quarter" idx="20"/>
          </p:nvPr>
        </p:nvSpPr>
        <p:spPr>
          <a:xfrm>
            <a:off x="772450" y="33639488"/>
            <a:ext cx="31365082" cy="914400"/>
          </a:xfrm>
        </p:spPr>
        <p:txBody>
          <a:bodyPr/>
          <a:lstStyle/>
          <a:p>
            <a:r>
              <a:rPr lang="en-US" dirty="0">
                <a:solidFill>
                  <a:srgbClr val="CC0000"/>
                </a:solidFill>
              </a:rPr>
              <a:t>Conclusion</a:t>
            </a:r>
          </a:p>
        </p:txBody>
      </p:sp>
      <p:sp>
        <p:nvSpPr>
          <p:cNvPr id="24" name="Content Placeholder 23"/>
          <p:cNvSpPr>
            <a:spLocks noGrp="1"/>
          </p:cNvSpPr>
          <p:nvPr>
            <p:ph sz="quarter" idx="19"/>
          </p:nvPr>
        </p:nvSpPr>
        <p:spPr>
          <a:xfrm>
            <a:off x="18379864" y="4038600"/>
            <a:ext cx="13732993" cy="914400"/>
          </a:xfrm>
        </p:spPr>
        <p:txBody>
          <a:bodyPr/>
          <a:lstStyle/>
          <a:p>
            <a:r>
              <a:rPr lang="en-US" dirty="0">
                <a:solidFill>
                  <a:srgbClr val="CC0000"/>
                </a:solidFill>
              </a:rPr>
              <a:t>Need for Smart Search Systems</a:t>
            </a:r>
          </a:p>
        </p:txBody>
      </p:sp>
      <p:sp>
        <p:nvSpPr>
          <p:cNvPr id="11" name="Content Placeholder 10"/>
          <p:cNvSpPr>
            <a:spLocks noGrp="1"/>
          </p:cNvSpPr>
          <p:nvPr>
            <p:ph sz="quarter" idx="20"/>
          </p:nvPr>
        </p:nvSpPr>
        <p:spPr>
          <a:xfrm>
            <a:off x="756192" y="12048088"/>
            <a:ext cx="31356665" cy="914400"/>
          </a:xfrm>
        </p:spPr>
        <p:txBody>
          <a:bodyPr/>
          <a:lstStyle/>
          <a:p>
            <a:pPr algn="ctr"/>
            <a:r>
              <a:rPr lang="en-US" dirty="0">
                <a:solidFill>
                  <a:srgbClr val="CC0000"/>
                </a:solidFill>
              </a:rPr>
              <a:t>Methods and Techniques</a:t>
            </a:r>
          </a:p>
        </p:txBody>
      </p:sp>
      <p:sp>
        <p:nvSpPr>
          <p:cNvPr id="410" name="Text Placeholder 1"/>
          <p:cNvSpPr txBox="1">
            <a:spLocks/>
          </p:cNvSpPr>
          <p:nvPr/>
        </p:nvSpPr>
        <p:spPr>
          <a:xfrm>
            <a:off x="3037115" y="585292"/>
            <a:ext cx="24028546" cy="1333500"/>
          </a:xfrm>
          <a:prstGeom prst="rect">
            <a:avLst/>
          </a:prstGeom>
        </p:spPr>
        <p:txBody>
          <a:bodyPr/>
          <a:lstStyle>
            <a:lvl1pPr algn="l" defTabSz="3290888" rtl="0" eaLnBrk="0" fontAlgn="base" hangingPunct="0">
              <a:spcBef>
                <a:spcPct val="20000"/>
              </a:spcBef>
              <a:spcAft>
                <a:spcPct val="25000"/>
              </a:spcAft>
              <a:defRPr sz="11550">
                <a:solidFill>
                  <a:schemeClr val="tx1"/>
                </a:solidFill>
                <a:latin typeface="+mn-lt"/>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a:lstStyle>
          <a:p>
            <a:pPr algn="ctr"/>
            <a:r>
              <a:rPr lang="en-US" altLang="en-US" sz="7200" b="1" dirty="0">
                <a:solidFill>
                  <a:srgbClr val="CC0000"/>
                </a:solidFill>
                <a:latin typeface="Myriad Pro" panose="020B0503030403020204"/>
                <a:cs typeface="Times New Roman" panose="02020603050405020304" pitchFamily="18" charset="0"/>
              </a:rPr>
              <a:t>Natural Language Processing-Assisted Data Search</a:t>
            </a:r>
            <a:endParaRPr lang="en-US" sz="7200" b="1" kern="0" dirty="0">
              <a:solidFill>
                <a:srgbClr val="CC0000"/>
              </a:solidFill>
              <a:effectLst>
                <a:outerShdw blurRad="38100" dist="38100" dir="2700000" algn="tl">
                  <a:srgbClr val="000000">
                    <a:alpha val="43137"/>
                  </a:srgbClr>
                </a:outerShdw>
              </a:effectLst>
              <a:latin typeface="Myriad Pro" panose="020B0503030403020204"/>
            </a:endParaRPr>
          </a:p>
        </p:txBody>
      </p:sp>
      <p:sp>
        <p:nvSpPr>
          <p:cNvPr id="680" name="Text Placeholder 2">
            <a:extLst>
              <a:ext uri="{FF2B5EF4-FFF2-40B4-BE49-F238E27FC236}">
                <a16:creationId xmlns:a16="http://schemas.microsoft.com/office/drawing/2014/main" id="{C01A5B83-45F8-4175-8EFB-CD0CE6684AE4}"/>
              </a:ext>
            </a:extLst>
          </p:cNvPr>
          <p:cNvSpPr txBox="1">
            <a:spLocks/>
          </p:cNvSpPr>
          <p:nvPr/>
        </p:nvSpPr>
        <p:spPr>
          <a:xfrm>
            <a:off x="2569119" y="2056288"/>
            <a:ext cx="23990903" cy="1134698"/>
          </a:xfrm>
          <a:prstGeom prst="rect">
            <a:avLst/>
          </a:prstGeom>
        </p:spPr>
        <p:txBody>
          <a:bodyPr/>
          <a:lstStyle>
            <a:lvl1pPr algn="l" defTabSz="3290888" rtl="0" eaLnBrk="0" fontAlgn="base" hangingPunct="0">
              <a:spcBef>
                <a:spcPct val="20000"/>
              </a:spcBef>
              <a:spcAft>
                <a:spcPct val="25000"/>
              </a:spcAft>
              <a:defRPr sz="11550">
                <a:solidFill>
                  <a:schemeClr val="tx1"/>
                </a:solidFill>
                <a:latin typeface="+mn-lt"/>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a:lstStyle>
          <a:p>
            <a:pPr algn="ctr"/>
            <a:r>
              <a:rPr lang="en-US" sz="4400" b="1" kern="0" dirty="0">
                <a:latin typeface="Arial Narrow" panose="020B0606020202030204" pitchFamily="34" charset="0"/>
              </a:rPr>
              <a:t>Pradip Lamsal, Susan Mengel, Mario Alberto </a:t>
            </a:r>
            <a:r>
              <a:rPr lang="en-US" sz="4400" b="1" kern="0" dirty="0" err="1">
                <a:latin typeface="Arial Narrow" panose="020B0606020202030204" pitchFamily="34" charset="0"/>
              </a:rPr>
              <a:t>Pitalúa</a:t>
            </a:r>
            <a:r>
              <a:rPr lang="en-US" sz="4400" b="1" kern="0" dirty="0">
                <a:latin typeface="Arial Narrow" panose="020B0606020202030204" pitchFamily="34" charset="0"/>
              </a:rPr>
              <a:t> Rodríguez</a:t>
            </a:r>
          </a:p>
        </p:txBody>
      </p:sp>
      <p:sp>
        <p:nvSpPr>
          <p:cNvPr id="5" name="Rectangle 4">
            <a:extLst>
              <a:ext uri="{FF2B5EF4-FFF2-40B4-BE49-F238E27FC236}">
                <a16:creationId xmlns:a16="http://schemas.microsoft.com/office/drawing/2014/main" id="{E4DDA368-96EE-4E57-9F59-43CDBD8623EE}"/>
              </a:ext>
            </a:extLst>
          </p:cNvPr>
          <p:cNvSpPr/>
          <p:nvPr/>
        </p:nvSpPr>
        <p:spPr bwMode="auto">
          <a:xfrm>
            <a:off x="780867" y="13164016"/>
            <a:ext cx="31356665" cy="20297145"/>
          </a:xfrm>
          <a:prstGeom prst="rect">
            <a:avLst/>
          </a:prstGeom>
          <a:solidFill>
            <a:schemeClr val="bg1"/>
          </a:solidFill>
          <a:ln w="12700" cap="flat" cmpd="sng" algn="ctr">
            <a:solidFill>
              <a:srgbClr val="CC0000"/>
            </a:solidFill>
            <a:prstDash val="solid"/>
            <a:round/>
            <a:headEnd type="none" w="med" len="med"/>
            <a:tailEnd type="none" w="med" len="med"/>
          </a:ln>
          <a:effectLs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dirty="0">
              <a:ln>
                <a:noFill/>
              </a:ln>
              <a:solidFill>
                <a:schemeClr val="tx1"/>
              </a:solidFill>
              <a:effectLst/>
              <a:latin typeface="Arial" charset="0"/>
            </a:endParaRPr>
          </a:p>
        </p:txBody>
      </p:sp>
      <p:sp>
        <p:nvSpPr>
          <p:cNvPr id="4" name="TextBox 3">
            <a:extLst>
              <a:ext uri="{FF2B5EF4-FFF2-40B4-BE49-F238E27FC236}">
                <a16:creationId xmlns:a16="http://schemas.microsoft.com/office/drawing/2014/main" id="{8D183A79-2A32-4F13-A8C2-F989AAB9B6F3}"/>
              </a:ext>
            </a:extLst>
          </p:cNvPr>
          <p:cNvSpPr txBox="1"/>
          <p:nvPr/>
        </p:nvSpPr>
        <p:spPr>
          <a:xfrm>
            <a:off x="1780675" y="28673822"/>
            <a:ext cx="18262972" cy="4708981"/>
          </a:xfrm>
          <a:prstGeom prst="rect">
            <a:avLst/>
          </a:prstGeom>
          <a:solidFill>
            <a:schemeClr val="bg1"/>
          </a:solidFill>
        </p:spPr>
        <p:txBody>
          <a:bodyPr wrap="square" rtlCol="0">
            <a:spAutoFit/>
          </a:bodyPr>
          <a:lstStyle/>
          <a:p>
            <a:pPr marL="571500" indent="-571500" eaLnBrk="1" hangingPunct="1">
              <a:buFont typeface="+mj-lt"/>
              <a:buAutoNum type="romanLcPeriod" startAt="3"/>
              <a:defRPr/>
            </a:pPr>
            <a:r>
              <a:rPr lang="en-US" altLang="en-US" sz="3000" dirty="0">
                <a:latin typeface="Arial Narrow" panose="020B0606020202030204" pitchFamily="34" charset="0"/>
              </a:rPr>
              <a:t>The system now creates a “big list” of words that stores every non-</a:t>
            </a:r>
            <a:r>
              <a:rPr lang="en-US" altLang="en-US" sz="3000" dirty="0" err="1">
                <a:latin typeface="Arial Narrow" panose="020B0606020202030204" pitchFamily="34" charset="0"/>
              </a:rPr>
              <a:t>stopword</a:t>
            </a:r>
            <a:r>
              <a:rPr lang="en-US" altLang="en-US" sz="3000" dirty="0">
                <a:latin typeface="Arial Narrow" panose="020B0606020202030204" pitchFamily="34" charset="0"/>
              </a:rPr>
              <a:t> in the search phrase and their synonyms.</a:t>
            </a:r>
          </a:p>
          <a:p>
            <a:pPr marL="571500" indent="-571500" eaLnBrk="1" hangingPunct="1">
              <a:buFont typeface="+mj-lt"/>
              <a:buAutoNum type="romanLcPeriod" startAt="3"/>
              <a:defRPr/>
            </a:pPr>
            <a:r>
              <a:rPr lang="en-US" altLang="en-US" sz="3000" dirty="0">
                <a:latin typeface="Arial Narrow" panose="020B0606020202030204" pitchFamily="34" charset="0"/>
              </a:rPr>
              <a:t>The system then picks every word in every variable of the database and checks to see if it is present in the “big list.” </a:t>
            </a:r>
          </a:p>
          <a:p>
            <a:pPr marL="571500" indent="-571500" eaLnBrk="1" hangingPunct="1">
              <a:buFont typeface="+mj-lt"/>
              <a:buAutoNum type="romanLcPeriod" startAt="3"/>
              <a:defRPr/>
            </a:pPr>
            <a:r>
              <a:rPr lang="en-US" altLang="en-US" sz="3000" dirty="0">
                <a:latin typeface="Arial Narrow" panose="020B0606020202030204" pitchFamily="34" charset="0"/>
              </a:rPr>
              <a:t>While iterating through the 321</a:t>
            </a:r>
            <a:r>
              <a:rPr lang="en-US" altLang="en-US" sz="3000" baseline="30000" dirty="0">
                <a:latin typeface="Arial Narrow" panose="020B0606020202030204" pitchFamily="34" charset="0"/>
              </a:rPr>
              <a:t>st</a:t>
            </a:r>
            <a:r>
              <a:rPr lang="en-US" altLang="en-US" sz="3000" dirty="0">
                <a:latin typeface="Arial Narrow" panose="020B0606020202030204" pitchFamily="34" charset="0"/>
              </a:rPr>
              <a:t> variable named “HPSA_MH_WHOLECO” in the database, system finds the word “Mental” in the variable description column which is present in the “big list,” so it assigns one point to the variable.</a:t>
            </a:r>
          </a:p>
          <a:p>
            <a:pPr marL="571500" indent="-571500" eaLnBrk="1" hangingPunct="1">
              <a:buFont typeface="+mj-lt"/>
              <a:buAutoNum type="romanLcPeriod" startAt="3"/>
              <a:defRPr/>
            </a:pPr>
            <a:r>
              <a:rPr lang="en-US" altLang="en-US" sz="3000" dirty="0">
                <a:latin typeface="Arial Narrow" panose="020B0606020202030204" pitchFamily="34" charset="0"/>
              </a:rPr>
              <a:t>Similarly, it also finds the remaining words in the variable description that are contained in the “big list,” namely: “Health,” “Care,” “Shortage,” “Area,” “Whole,” and “County.”</a:t>
            </a:r>
          </a:p>
          <a:p>
            <a:pPr marL="571500" indent="-571500" eaLnBrk="1" hangingPunct="1">
              <a:buFont typeface="+mj-lt"/>
              <a:buAutoNum type="romanLcPeriod" startAt="3"/>
              <a:defRPr/>
            </a:pPr>
            <a:r>
              <a:rPr lang="en-US" altLang="en-US" sz="3000" dirty="0">
                <a:latin typeface="Arial Narrow" panose="020B0606020202030204" pitchFamily="34" charset="0"/>
              </a:rPr>
              <a:t>So, altogether, the variable collects 7 points, which, divided by the total number of words in the user search phrase excluding the </a:t>
            </a:r>
            <a:r>
              <a:rPr lang="en-US" altLang="en-US" sz="3000" dirty="0" err="1">
                <a:latin typeface="Arial Narrow" panose="020B0606020202030204" pitchFamily="34" charset="0"/>
              </a:rPr>
              <a:t>stopwords</a:t>
            </a:r>
            <a:r>
              <a:rPr lang="en-US" altLang="en-US" sz="3000" dirty="0">
                <a:latin typeface="Arial Narrow" panose="020B0606020202030204" pitchFamily="34" charset="0"/>
              </a:rPr>
              <a:t>, 8, gives 0.875 or 87.5%. </a:t>
            </a:r>
          </a:p>
          <a:p>
            <a:pPr marL="571500" indent="-571500" eaLnBrk="1" hangingPunct="1">
              <a:buFont typeface="+mj-lt"/>
              <a:buAutoNum type="romanLcPeriod" startAt="3"/>
              <a:defRPr/>
            </a:pPr>
            <a:r>
              <a:rPr lang="en-US" altLang="en-US" sz="3000" dirty="0">
                <a:latin typeface="Arial Narrow" panose="020B0606020202030204" pitchFamily="34" charset="0"/>
              </a:rPr>
              <a:t>This is greater than the set 50% threshold, so the system displays this variable together with other variables which similarly cross the threshold.</a:t>
            </a:r>
            <a:endParaRPr lang="en-US" sz="3000" dirty="0"/>
          </a:p>
        </p:txBody>
      </p:sp>
      <p:pic>
        <p:nvPicPr>
          <p:cNvPr id="16" name="Picture 3165">
            <a:extLst>
              <a:ext uri="{FF2B5EF4-FFF2-40B4-BE49-F238E27FC236}">
                <a16:creationId xmlns:a16="http://schemas.microsoft.com/office/drawing/2014/main" id="{416B4FFB-FDE9-463B-B507-AB766C7007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5011" y="22282562"/>
            <a:ext cx="10895972" cy="609757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52BB7C63-B30F-4B5F-B88E-2922DA6F63F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2990" b="32952"/>
          <a:stretch/>
        </p:blipFill>
        <p:spPr bwMode="auto">
          <a:xfrm>
            <a:off x="13244198" y="23841561"/>
            <a:ext cx="8139279" cy="107012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8" name="Picture 21">
            <a:extLst>
              <a:ext uri="{FF2B5EF4-FFF2-40B4-BE49-F238E27FC236}">
                <a16:creationId xmlns:a16="http://schemas.microsoft.com/office/drawing/2014/main" id="{946D002E-2761-4556-94D5-49EAC55758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62633" y="20884638"/>
            <a:ext cx="8077008" cy="423580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19" name="Picture 23">
            <a:extLst>
              <a:ext uri="{FF2B5EF4-FFF2-40B4-BE49-F238E27FC236}">
                <a16:creationId xmlns:a16="http://schemas.microsoft.com/office/drawing/2014/main" id="{701078BE-8DB9-4FB8-A94F-5E5B08376F6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849639" y="17363508"/>
            <a:ext cx="6181224" cy="31722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20" name="Picture 37">
            <a:extLst>
              <a:ext uri="{FF2B5EF4-FFF2-40B4-BE49-F238E27FC236}">
                <a16:creationId xmlns:a16="http://schemas.microsoft.com/office/drawing/2014/main" id="{E0145AB5-CB56-4919-A45D-96F37071013A}"/>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t="25728" b="36137"/>
          <a:stretch/>
        </p:blipFill>
        <p:spPr bwMode="auto">
          <a:xfrm>
            <a:off x="20733926" y="14386177"/>
            <a:ext cx="10760491" cy="97295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21" name="Picture 34">
            <a:extLst>
              <a:ext uri="{FF2B5EF4-FFF2-40B4-BE49-F238E27FC236}">
                <a16:creationId xmlns:a16="http://schemas.microsoft.com/office/drawing/2014/main" id="{0674FBE7-8563-48CD-AC40-556175FD862E}"/>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19517" b="25236"/>
          <a:stretch/>
        </p:blipFill>
        <p:spPr bwMode="auto">
          <a:xfrm>
            <a:off x="23148601" y="29779845"/>
            <a:ext cx="8531357" cy="2224155"/>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sp>
        <p:nvSpPr>
          <p:cNvPr id="22" name="Content Placeholder 10">
            <a:extLst>
              <a:ext uri="{FF2B5EF4-FFF2-40B4-BE49-F238E27FC236}">
                <a16:creationId xmlns:a16="http://schemas.microsoft.com/office/drawing/2014/main" id="{33151278-2FC7-4D12-9838-EE5809ACACDB}"/>
              </a:ext>
            </a:extLst>
          </p:cNvPr>
          <p:cNvSpPr txBox="1">
            <a:spLocks/>
          </p:cNvSpPr>
          <p:nvPr/>
        </p:nvSpPr>
        <p:spPr bwMode="auto">
          <a:xfrm>
            <a:off x="1086474" y="13503648"/>
            <a:ext cx="18957173" cy="4658230"/>
          </a:xfrm>
          <a:prstGeom prst="rect">
            <a:avLst/>
          </a:prstGeom>
          <a:solidFill>
            <a:schemeClr val="bg1"/>
          </a:solidFill>
          <a:ln w="28575">
            <a:solidFill>
              <a:schemeClr val="bg1"/>
            </a:soli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74320" tIns="182880" rIns="274320" bIns="182880" numCol="1" anchor="t" anchorCtr="0" compatLnSpc="1">
            <a:prstTxWarp prst="textNoShape">
              <a:avLst/>
            </a:prstTxWarp>
          </a:bodyPr>
          <a:lstStyle>
            <a:lvl1pPr algn="l" defTabSz="3290888" rtl="0" eaLnBrk="0" fontAlgn="base" hangingPunct="0">
              <a:spcBef>
                <a:spcPct val="20000"/>
              </a:spcBef>
              <a:spcAft>
                <a:spcPct val="25000"/>
              </a:spcAft>
              <a:buNone/>
              <a:defRPr sz="3600">
                <a:solidFill>
                  <a:schemeClr val="tx1"/>
                </a:solidFill>
                <a:latin typeface="Myriad Pro" pitchFamily="34" charset="0"/>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b="0" i="0" u="none">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a:lstStyle>
          <a:p>
            <a:pPr marL="457200" indent="-457200">
              <a:buClr>
                <a:srgbClr val="CC0000"/>
              </a:buClr>
              <a:buFont typeface="Arial" panose="020B0604020202020204" pitchFamily="34" charset="0"/>
              <a:buChar char="•"/>
            </a:pPr>
            <a:r>
              <a:rPr lang="en-US" sz="3000" kern="0" dirty="0">
                <a:solidFill>
                  <a:srgbClr val="000000"/>
                </a:solidFill>
                <a:latin typeface="Arial Narrow" panose="020B0606020202030204" pitchFamily="34" charset="0"/>
              </a:rPr>
              <a:t>This system employs the concepts and tools of Natural Language Processing to parse the user input and extract the synonyms of the words in the user’s search phrase.</a:t>
            </a:r>
          </a:p>
          <a:p>
            <a:pPr marL="457200" indent="-457200">
              <a:buClr>
                <a:srgbClr val="CC0000"/>
              </a:buClr>
              <a:buFont typeface="Arial" panose="020B0604020202020204" pitchFamily="34" charset="0"/>
              <a:buChar char="•"/>
            </a:pPr>
            <a:r>
              <a:rPr lang="en-US" sz="3000" kern="0" dirty="0">
                <a:solidFill>
                  <a:srgbClr val="000000"/>
                </a:solidFill>
                <a:latin typeface="Arial Narrow" panose="020B0606020202030204" pitchFamily="34" charset="0"/>
              </a:rPr>
              <a:t>Every search keyword in the user input, including their synonyms, will be compared against the words present in the description of the variables in the database that stores the intended variable.</a:t>
            </a:r>
          </a:p>
          <a:p>
            <a:pPr marL="457200" indent="-457200">
              <a:buClr>
                <a:srgbClr val="CC0000"/>
              </a:buClr>
              <a:buFont typeface="Arial" panose="020B0604020202020204" pitchFamily="34" charset="0"/>
              <a:buChar char="•"/>
            </a:pPr>
            <a:r>
              <a:rPr lang="en-US" sz="3000" kern="0" dirty="0">
                <a:solidFill>
                  <a:srgbClr val="000000"/>
                </a:solidFill>
                <a:latin typeface="Arial Narrow" panose="020B0606020202030204" pitchFamily="34" charset="0"/>
              </a:rPr>
              <a:t>As a result, the system will suggest a list of variables whose descriptions match with the user input the best.</a:t>
            </a:r>
          </a:p>
          <a:p>
            <a:pPr marL="457200" indent="-457200">
              <a:buClr>
                <a:srgbClr val="CC0000"/>
              </a:buClr>
              <a:buFont typeface="Arial" panose="020B0604020202020204" pitchFamily="34" charset="0"/>
              <a:buChar char="•"/>
            </a:pPr>
            <a:r>
              <a:rPr lang="en-US" sz="3000" kern="0" dirty="0">
                <a:solidFill>
                  <a:srgbClr val="000000"/>
                </a:solidFill>
                <a:latin typeface="Arial Narrow" panose="020B0606020202030204" pitchFamily="34" charset="0"/>
              </a:rPr>
              <a:t>For example, consider a scenario where a user wants to search for the percentage of area of an entire county with shortage of mental health care centers. </a:t>
            </a:r>
          </a:p>
        </p:txBody>
      </p:sp>
      <p:sp>
        <p:nvSpPr>
          <p:cNvPr id="6" name="TextBox 5">
            <a:extLst>
              <a:ext uri="{FF2B5EF4-FFF2-40B4-BE49-F238E27FC236}">
                <a16:creationId xmlns:a16="http://schemas.microsoft.com/office/drawing/2014/main" id="{AA359C43-F49B-4CD0-A6FA-AF181998CBA2}"/>
              </a:ext>
            </a:extLst>
          </p:cNvPr>
          <p:cNvSpPr txBox="1"/>
          <p:nvPr/>
        </p:nvSpPr>
        <p:spPr>
          <a:xfrm>
            <a:off x="1780674" y="19233799"/>
            <a:ext cx="18274857" cy="2862322"/>
          </a:xfrm>
          <a:prstGeom prst="rect">
            <a:avLst/>
          </a:prstGeom>
          <a:solidFill>
            <a:schemeClr val="bg1"/>
          </a:solidFill>
        </p:spPr>
        <p:txBody>
          <a:bodyPr wrap="square" rtlCol="0">
            <a:spAutoFit/>
          </a:bodyPr>
          <a:lstStyle/>
          <a:p>
            <a:pPr eaLnBrk="1" hangingPunct="1">
              <a:defRPr/>
            </a:pPr>
            <a:r>
              <a:rPr lang="en-US" altLang="en-US" sz="3000" dirty="0">
                <a:latin typeface="Arial Narrow" panose="020B0606020202030204" pitchFamily="34" charset="0"/>
              </a:rPr>
              <a:t>The intermediary processes that take place before the system displays this variable can be broken down into these steps:</a:t>
            </a:r>
          </a:p>
          <a:p>
            <a:pPr marL="571500" indent="-571500" eaLnBrk="1" hangingPunct="1">
              <a:buFont typeface="+mj-lt"/>
              <a:buAutoNum type="romanLcPeriod"/>
              <a:defRPr/>
            </a:pPr>
            <a:r>
              <a:rPr lang="en-US" altLang="en-US" sz="3000" dirty="0">
                <a:latin typeface="Arial Narrow" panose="020B0606020202030204" pitchFamily="34" charset="0"/>
              </a:rPr>
              <a:t>The words in the search phrase such as “of,” “an,” and “with” will be considered as </a:t>
            </a:r>
            <a:r>
              <a:rPr lang="en-US" altLang="en-US" sz="3000" dirty="0" err="1">
                <a:latin typeface="Arial Narrow" panose="020B0606020202030204" pitchFamily="34" charset="0"/>
              </a:rPr>
              <a:t>stopwords</a:t>
            </a:r>
            <a:r>
              <a:rPr lang="en-US" altLang="en-US" sz="3000" dirty="0">
                <a:latin typeface="Arial Narrow" panose="020B0606020202030204" pitchFamily="34" charset="0"/>
              </a:rPr>
              <a:t> (words that do not add much to the meaning of the phrase) by the system and will be discarded.</a:t>
            </a:r>
          </a:p>
          <a:p>
            <a:pPr marL="571500" indent="-571500" eaLnBrk="1" hangingPunct="1">
              <a:buFont typeface="+mj-lt"/>
              <a:buAutoNum type="romanLcPeriod"/>
              <a:defRPr/>
            </a:pPr>
            <a:r>
              <a:rPr lang="en-US" altLang="en-US" sz="3000" dirty="0">
                <a:latin typeface="Arial Narrow" panose="020B0606020202030204" pitchFamily="34" charset="0"/>
              </a:rPr>
              <a:t>For every remaining word in the search phrase, the system generates a list of synonyms of the words using the Princeton University’s machine-readable lexical database—Wordnet.    </a:t>
            </a:r>
            <a:endParaRPr lang="en-US" sz="3000" dirty="0">
              <a:latin typeface="Arial Narrow" panose="020B0606020202030204" pitchFamily="34" charset="0"/>
            </a:endParaRPr>
          </a:p>
          <a:p>
            <a:endParaRPr lang="en-US" sz="3000" dirty="0">
              <a:latin typeface="Arial Narrow" panose="020B0606020202030204" pitchFamily="34" charset="0"/>
            </a:endParaRPr>
          </a:p>
        </p:txBody>
      </p:sp>
      <p:sp>
        <p:nvSpPr>
          <p:cNvPr id="2" name="TextBox 1">
            <a:extLst>
              <a:ext uri="{FF2B5EF4-FFF2-40B4-BE49-F238E27FC236}">
                <a16:creationId xmlns:a16="http://schemas.microsoft.com/office/drawing/2014/main" id="{92C32486-A5BD-4362-BE4A-8E31577B20E6}"/>
              </a:ext>
            </a:extLst>
          </p:cNvPr>
          <p:cNvSpPr txBox="1"/>
          <p:nvPr/>
        </p:nvSpPr>
        <p:spPr>
          <a:xfrm>
            <a:off x="1325536" y="17641581"/>
            <a:ext cx="18729996" cy="1477328"/>
          </a:xfrm>
          <a:prstGeom prst="rect">
            <a:avLst/>
          </a:prstGeom>
          <a:solidFill>
            <a:schemeClr val="bg1"/>
          </a:solidFill>
        </p:spPr>
        <p:txBody>
          <a:bodyPr wrap="square" rtlCol="0">
            <a:spAutoFit/>
          </a:bodyPr>
          <a:lstStyle/>
          <a:p>
            <a:pPr lvl="1" indent="0" eaLnBrk="1" hangingPunct="1">
              <a:defRPr/>
            </a:pPr>
            <a:r>
              <a:rPr lang="en-US" altLang="en-US" sz="3000" dirty="0">
                <a:latin typeface="Arial Narrow" panose="020B0606020202030204" pitchFamily="34" charset="0"/>
              </a:rPr>
              <a:t>In this case, the user provides some search phrase like “region of an entire county with deficit mental health concern centers.”                 </a:t>
            </a:r>
          </a:p>
          <a:p>
            <a:pPr lvl="1" indent="0" eaLnBrk="1" hangingPunct="1">
              <a:defRPr/>
            </a:pPr>
            <a:r>
              <a:rPr lang="en-US" altLang="en-US" sz="3000" dirty="0">
                <a:latin typeface="Arial Narrow" panose="020B0606020202030204" pitchFamily="34" charset="0"/>
              </a:rPr>
              <a:t>As a result, among others, the system displays the variable named “HPSA_MH_WHOLECO” with the description “Mental Health Care Shortage Area - Whole County,” since this description best matches the search phrase provided.     </a:t>
            </a:r>
            <a:endParaRPr lang="en-US" sz="3000" dirty="0"/>
          </a:p>
        </p:txBody>
      </p:sp>
      <p:sp>
        <p:nvSpPr>
          <p:cNvPr id="23" name="Left Brace 22">
            <a:extLst>
              <a:ext uri="{FF2B5EF4-FFF2-40B4-BE49-F238E27FC236}">
                <a16:creationId xmlns:a16="http://schemas.microsoft.com/office/drawing/2014/main" id="{63D4596B-4E92-47D3-97E7-8380A7FABA0C}"/>
              </a:ext>
            </a:extLst>
          </p:cNvPr>
          <p:cNvSpPr/>
          <p:nvPr/>
        </p:nvSpPr>
        <p:spPr bwMode="auto">
          <a:xfrm>
            <a:off x="22189021" y="17363507"/>
            <a:ext cx="2060346" cy="7972993"/>
          </a:xfrm>
          <a:prstGeom prst="leftBrace">
            <a:avLst>
              <a:gd name="adj1" fmla="val 15088"/>
              <a:gd name="adj2" fmla="val 44956"/>
            </a:avLst>
          </a:prstGeom>
          <a:ln>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1">
            <a:schemeClr val="accent4"/>
          </a:lnRef>
          <a:fillRef idx="0">
            <a:schemeClr val="accent4"/>
          </a:fillRef>
          <a:effectRef idx="0">
            <a:schemeClr val="accent4"/>
          </a:effectRef>
          <a:fontRef idx="minor">
            <a:schemeClr val="tx1"/>
          </a:fontRef>
        </p:style>
        <p:txBody>
          <a:bodyPr lIns="438912" tIns="219456" rIns="438912" bIns="219456"/>
          <a:lstStyle/>
          <a:p>
            <a:pPr defTabSz="4179888" eaLnBrk="1" hangingPunct="1">
              <a:defRPr/>
            </a:pPr>
            <a:endParaRPr lang="en-US" sz="8200" dirty="0">
              <a:latin typeface="Arial" charset="0"/>
            </a:endParaRPr>
          </a:p>
        </p:txBody>
      </p:sp>
      <p:sp>
        <p:nvSpPr>
          <p:cNvPr id="7" name="Right Brace 6">
            <a:extLst>
              <a:ext uri="{FF2B5EF4-FFF2-40B4-BE49-F238E27FC236}">
                <a16:creationId xmlns:a16="http://schemas.microsoft.com/office/drawing/2014/main" id="{7054BB42-6488-4A27-8AC0-8091D75D7F2E}"/>
              </a:ext>
            </a:extLst>
          </p:cNvPr>
          <p:cNvSpPr/>
          <p:nvPr/>
        </p:nvSpPr>
        <p:spPr bwMode="auto">
          <a:xfrm>
            <a:off x="19792064" y="29279850"/>
            <a:ext cx="1033518" cy="2065318"/>
          </a:xfrm>
          <a:prstGeom prst="rightBrace">
            <a:avLst/>
          </a:prstGeom>
          <a:noFill/>
          <a:ln w="127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cxnSp>
        <p:nvCxnSpPr>
          <p:cNvPr id="10" name="Connector: Elbow 9">
            <a:extLst>
              <a:ext uri="{FF2B5EF4-FFF2-40B4-BE49-F238E27FC236}">
                <a16:creationId xmlns:a16="http://schemas.microsoft.com/office/drawing/2014/main" id="{8E9B6211-BB9D-49F0-9C05-B83F8084E755}"/>
              </a:ext>
            </a:extLst>
          </p:cNvPr>
          <p:cNvCxnSpPr>
            <a:cxnSpLocks/>
            <a:stCxn id="23" idx="1"/>
            <a:endCxn id="7" idx="1"/>
          </p:cNvCxnSpPr>
          <p:nvPr/>
        </p:nvCxnSpPr>
        <p:spPr bwMode="auto">
          <a:xfrm rot="10800000" flipV="1">
            <a:off x="20825583" y="20947845"/>
            <a:ext cx="1363439" cy="9364663"/>
          </a:xfrm>
          <a:prstGeom prst="bentConnector3">
            <a:avLst>
              <a:gd name="adj1" fmla="val 34685"/>
            </a:avLst>
          </a:prstGeom>
          <a:noFill/>
          <a:ln w="25400" cap="flat" cmpd="sng" algn="ctr">
            <a:solidFill>
              <a:schemeClr val="tx1"/>
            </a:solidFill>
            <a:prstDash val="dash"/>
            <a:round/>
            <a:headEnd type="triangle" w="med" len="med"/>
            <a:tailEnd type="non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7" name="Callout: Line 36">
            <a:extLst>
              <a:ext uri="{FF2B5EF4-FFF2-40B4-BE49-F238E27FC236}">
                <a16:creationId xmlns:a16="http://schemas.microsoft.com/office/drawing/2014/main" id="{2DB6A7B5-D3A1-4BB8-83FD-529B67ECD3E1}"/>
              </a:ext>
            </a:extLst>
          </p:cNvPr>
          <p:cNvSpPr/>
          <p:nvPr/>
        </p:nvSpPr>
        <p:spPr bwMode="auto">
          <a:xfrm>
            <a:off x="25574288" y="21722572"/>
            <a:ext cx="358194" cy="312738"/>
          </a:xfrm>
          <a:prstGeom prst="borderCallout1">
            <a:avLst>
              <a:gd name="adj1" fmla="val -3124"/>
              <a:gd name="adj2" fmla="val 43076"/>
              <a:gd name="adj3" fmla="val -848231"/>
              <a:gd name="adj4" fmla="val 1399415"/>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sp>
        <p:nvSpPr>
          <p:cNvPr id="38" name="Callout: Line 37">
            <a:extLst>
              <a:ext uri="{FF2B5EF4-FFF2-40B4-BE49-F238E27FC236}">
                <a16:creationId xmlns:a16="http://schemas.microsoft.com/office/drawing/2014/main" id="{99385809-95F4-4C2A-8C1B-43217E744F8A}"/>
              </a:ext>
            </a:extLst>
          </p:cNvPr>
          <p:cNvSpPr/>
          <p:nvPr/>
        </p:nvSpPr>
        <p:spPr bwMode="auto">
          <a:xfrm>
            <a:off x="25169277" y="21253465"/>
            <a:ext cx="239161" cy="312738"/>
          </a:xfrm>
          <a:prstGeom prst="borderCallout1">
            <a:avLst>
              <a:gd name="adj1" fmla="val -3124"/>
              <a:gd name="adj2" fmla="val 43076"/>
              <a:gd name="adj3" fmla="val -692993"/>
              <a:gd name="adj4" fmla="val 1871613"/>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sp>
        <p:nvSpPr>
          <p:cNvPr id="39" name="Callout: Line 38">
            <a:extLst>
              <a:ext uri="{FF2B5EF4-FFF2-40B4-BE49-F238E27FC236}">
                <a16:creationId xmlns:a16="http://schemas.microsoft.com/office/drawing/2014/main" id="{FA6FCF39-0624-4E6D-AA9C-DB8B9FC0A382}"/>
              </a:ext>
            </a:extLst>
          </p:cNvPr>
          <p:cNvSpPr/>
          <p:nvPr/>
        </p:nvSpPr>
        <p:spPr bwMode="auto">
          <a:xfrm>
            <a:off x="26899209" y="21722572"/>
            <a:ext cx="494691" cy="312738"/>
          </a:xfrm>
          <a:prstGeom prst="borderCallout1">
            <a:avLst>
              <a:gd name="adj1" fmla="val 937"/>
              <a:gd name="adj2" fmla="val 47261"/>
              <a:gd name="adj3" fmla="val -857970"/>
              <a:gd name="adj4" fmla="val 458784"/>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sp>
        <p:nvSpPr>
          <p:cNvPr id="40" name="Callout: Line 39">
            <a:extLst>
              <a:ext uri="{FF2B5EF4-FFF2-40B4-BE49-F238E27FC236}">
                <a16:creationId xmlns:a16="http://schemas.microsoft.com/office/drawing/2014/main" id="{BAD405E8-957F-425C-8B24-861EF0252307}"/>
              </a:ext>
            </a:extLst>
          </p:cNvPr>
          <p:cNvSpPr/>
          <p:nvPr/>
        </p:nvSpPr>
        <p:spPr bwMode="auto">
          <a:xfrm>
            <a:off x="29223309" y="21722572"/>
            <a:ext cx="494691" cy="312738"/>
          </a:xfrm>
          <a:prstGeom prst="borderCallout1">
            <a:avLst>
              <a:gd name="adj1" fmla="val 937"/>
              <a:gd name="adj2" fmla="val 47261"/>
              <a:gd name="adj3" fmla="val -847885"/>
              <a:gd name="adj4" fmla="val -275391"/>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sp>
        <p:nvSpPr>
          <p:cNvPr id="41" name="Callout: Line 40">
            <a:extLst>
              <a:ext uri="{FF2B5EF4-FFF2-40B4-BE49-F238E27FC236}">
                <a16:creationId xmlns:a16="http://schemas.microsoft.com/office/drawing/2014/main" id="{63C1D7EB-32E2-4392-97A4-8B3875E9506D}"/>
              </a:ext>
            </a:extLst>
          </p:cNvPr>
          <p:cNvSpPr/>
          <p:nvPr/>
        </p:nvSpPr>
        <p:spPr bwMode="auto">
          <a:xfrm>
            <a:off x="24797729" y="22037623"/>
            <a:ext cx="418366" cy="312738"/>
          </a:xfrm>
          <a:prstGeom prst="borderCallout1">
            <a:avLst>
              <a:gd name="adj1" fmla="val 937"/>
              <a:gd name="adj2" fmla="val 47261"/>
              <a:gd name="adj3" fmla="val -947310"/>
              <a:gd name="adj4" fmla="val 815635"/>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sp>
        <p:nvSpPr>
          <p:cNvPr id="42" name="Callout: Line 41">
            <a:extLst>
              <a:ext uri="{FF2B5EF4-FFF2-40B4-BE49-F238E27FC236}">
                <a16:creationId xmlns:a16="http://schemas.microsoft.com/office/drawing/2014/main" id="{47C1693B-3C79-4D61-8AEE-12BD5FC8A004}"/>
              </a:ext>
            </a:extLst>
          </p:cNvPr>
          <p:cNvSpPr/>
          <p:nvPr/>
        </p:nvSpPr>
        <p:spPr bwMode="auto">
          <a:xfrm>
            <a:off x="27215957" y="22037623"/>
            <a:ext cx="290136" cy="312738"/>
          </a:xfrm>
          <a:prstGeom prst="borderCallout1">
            <a:avLst>
              <a:gd name="adj1" fmla="val 937"/>
              <a:gd name="adj2" fmla="val 47261"/>
              <a:gd name="adj3" fmla="val -953757"/>
              <a:gd name="adj4" fmla="val 520243"/>
            </a:avLst>
          </a:prstGeom>
          <a:noFill/>
          <a:ln w="9525" cap="flat" cmpd="sng" algn="ctr">
            <a:solidFill>
              <a:schemeClr val="accent5"/>
            </a:solidFill>
            <a:prstDash val="solid"/>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accent5"/>
          </a:fontRef>
        </p:style>
        <p:txBody>
          <a:bodyPr lIns="438912" tIns="219456" rIns="438912" bIns="219456"/>
          <a:lstStyle/>
          <a:p>
            <a:pPr defTabSz="4179888" eaLnBrk="1" hangingPunct="1">
              <a:defRPr/>
            </a:pPr>
            <a:endParaRPr lang="en-US" sz="8200">
              <a:solidFill>
                <a:schemeClr val="tx1"/>
              </a:solidFill>
              <a:latin typeface="Arial" charset="0"/>
            </a:endParaRPr>
          </a:p>
        </p:txBody>
      </p:sp>
      <p:cxnSp>
        <p:nvCxnSpPr>
          <p:cNvPr id="43" name="Connector: Curved 42">
            <a:extLst>
              <a:ext uri="{FF2B5EF4-FFF2-40B4-BE49-F238E27FC236}">
                <a16:creationId xmlns:a16="http://schemas.microsoft.com/office/drawing/2014/main" id="{3D09E2FA-ACA6-41FB-8A06-3817D139540C}"/>
              </a:ext>
            </a:extLst>
          </p:cNvPr>
          <p:cNvCxnSpPr>
            <a:cxnSpLocks/>
          </p:cNvCxnSpPr>
          <p:nvPr/>
        </p:nvCxnSpPr>
        <p:spPr bwMode="auto">
          <a:xfrm flipV="1">
            <a:off x="16221803" y="21525989"/>
            <a:ext cx="8994292" cy="2851546"/>
          </a:xfrm>
          <a:prstGeom prst="curvedConnector3">
            <a:avLst>
              <a:gd name="adj1" fmla="val -1155"/>
            </a:avLst>
          </a:prstGeom>
          <a:ln w="9525" cap="flat" cmpd="sng" algn="ctr">
            <a:solidFill>
              <a:schemeClr val="accent1"/>
            </a:solidFill>
            <a:prstDash val="dash"/>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cxnSp>
      <p:cxnSp>
        <p:nvCxnSpPr>
          <p:cNvPr id="47" name="Connector: Curved 46">
            <a:extLst>
              <a:ext uri="{FF2B5EF4-FFF2-40B4-BE49-F238E27FC236}">
                <a16:creationId xmlns:a16="http://schemas.microsoft.com/office/drawing/2014/main" id="{CDE35EE0-5E27-470C-9058-9AAB9369A293}"/>
              </a:ext>
            </a:extLst>
          </p:cNvPr>
          <p:cNvCxnSpPr>
            <a:cxnSpLocks/>
            <a:endCxn id="37" idx="2"/>
          </p:cNvCxnSpPr>
          <p:nvPr/>
        </p:nvCxnSpPr>
        <p:spPr bwMode="auto">
          <a:xfrm flipV="1">
            <a:off x="17695897" y="21878941"/>
            <a:ext cx="7878391" cy="2492602"/>
          </a:xfrm>
          <a:prstGeom prst="curvedConnector3">
            <a:avLst>
              <a:gd name="adj1" fmla="val -3242"/>
            </a:avLst>
          </a:prstGeom>
          <a:ln w="9525" cap="flat" cmpd="sng" algn="ctr">
            <a:solidFill>
              <a:schemeClr val="accent1"/>
            </a:solidFill>
            <a:prstDash val="dash"/>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cxnSp>
      <p:cxnSp>
        <p:nvCxnSpPr>
          <p:cNvPr id="50" name="Connector: Curved 49">
            <a:extLst>
              <a:ext uri="{FF2B5EF4-FFF2-40B4-BE49-F238E27FC236}">
                <a16:creationId xmlns:a16="http://schemas.microsoft.com/office/drawing/2014/main" id="{D74F1498-19F7-49E1-9977-08A3ECBE6B2B}"/>
              </a:ext>
            </a:extLst>
          </p:cNvPr>
          <p:cNvCxnSpPr>
            <a:cxnSpLocks/>
          </p:cNvCxnSpPr>
          <p:nvPr/>
        </p:nvCxnSpPr>
        <p:spPr bwMode="auto">
          <a:xfrm flipV="1">
            <a:off x="20107776" y="22345108"/>
            <a:ext cx="4740995" cy="2009625"/>
          </a:xfrm>
          <a:prstGeom prst="curvedConnector3">
            <a:avLst>
              <a:gd name="adj1" fmla="val -7861"/>
            </a:avLst>
          </a:prstGeom>
          <a:ln w="9525" cap="flat" cmpd="sng" algn="ctr">
            <a:solidFill>
              <a:schemeClr val="accent1"/>
            </a:solidFill>
            <a:prstDash val="dash"/>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cxnSp>
      <p:cxnSp>
        <p:nvCxnSpPr>
          <p:cNvPr id="54" name="Connector: Curved 53">
            <a:extLst>
              <a:ext uri="{FF2B5EF4-FFF2-40B4-BE49-F238E27FC236}">
                <a16:creationId xmlns:a16="http://schemas.microsoft.com/office/drawing/2014/main" id="{431E4EFC-AF2C-4247-AD69-5B0D1D626E5D}"/>
              </a:ext>
            </a:extLst>
          </p:cNvPr>
          <p:cNvCxnSpPr>
            <a:cxnSpLocks/>
          </p:cNvCxnSpPr>
          <p:nvPr/>
        </p:nvCxnSpPr>
        <p:spPr bwMode="auto">
          <a:xfrm flipV="1">
            <a:off x="20749880" y="22328298"/>
            <a:ext cx="6466077" cy="2051081"/>
          </a:xfrm>
          <a:prstGeom prst="curvedConnector3">
            <a:avLst>
              <a:gd name="adj1" fmla="val -5584"/>
            </a:avLst>
          </a:prstGeom>
          <a:ln w="9525" cap="flat" cmpd="sng" algn="ctr">
            <a:solidFill>
              <a:schemeClr val="accent1"/>
            </a:solidFill>
            <a:prstDash val="dash"/>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cxnSp>
      <p:cxnSp>
        <p:nvCxnSpPr>
          <p:cNvPr id="58" name="Connector: Curved 57">
            <a:extLst>
              <a:ext uri="{FF2B5EF4-FFF2-40B4-BE49-F238E27FC236}">
                <a16:creationId xmlns:a16="http://schemas.microsoft.com/office/drawing/2014/main" id="{EC49D3AB-2DC9-4933-B364-8BCBBBBF6955}"/>
              </a:ext>
            </a:extLst>
          </p:cNvPr>
          <p:cNvCxnSpPr>
            <a:cxnSpLocks/>
          </p:cNvCxnSpPr>
          <p:nvPr/>
        </p:nvCxnSpPr>
        <p:spPr bwMode="auto">
          <a:xfrm flipV="1">
            <a:off x="19508372" y="22034609"/>
            <a:ext cx="9714937" cy="2358776"/>
          </a:xfrm>
          <a:prstGeom prst="curvedConnector3">
            <a:avLst>
              <a:gd name="adj1" fmla="val -6866"/>
            </a:avLst>
          </a:prstGeom>
          <a:ln w="9525" cap="flat" cmpd="sng" algn="ctr">
            <a:solidFill>
              <a:schemeClr val="accent1"/>
            </a:solidFill>
            <a:prstDash val="dash"/>
            <a:round/>
            <a:headEnd type="none" w="med" len="med"/>
            <a:tailEnd type="none" w="med" len="med"/>
          </a:ln>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tyle>
          <a:lnRef idx="0">
            <a:scrgbClr r="0" g="0" b="0"/>
          </a:lnRef>
          <a:fillRef idx="0">
            <a:scrgbClr r="0" g="0" b="0"/>
          </a:fillRef>
          <a:effectRef idx="0">
            <a:scrgbClr r="0" g="0" b="0"/>
          </a:effectRef>
          <a:fontRef idx="minor">
            <a:schemeClr val="tx1"/>
          </a:fontRef>
        </p:style>
      </p:cxnSp>
      <p:sp>
        <p:nvSpPr>
          <p:cNvPr id="62" name="Oval 3117">
            <a:extLst>
              <a:ext uri="{FF2B5EF4-FFF2-40B4-BE49-F238E27FC236}">
                <a16:creationId xmlns:a16="http://schemas.microsoft.com/office/drawing/2014/main" id="{CE9DA8B9-7074-44EE-B10F-11A6B41FB8DC}"/>
              </a:ext>
            </a:extLst>
          </p:cNvPr>
          <p:cNvSpPr>
            <a:spLocks noChangeArrowheads="1"/>
          </p:cNvSpPr>
          <p:nvPr/>
        </p:nvSpPr>
        <p:spPr bwMode="auto">
          <a:xfrm>
            <a:off x="16434523" y="24198852"/>
            <a:ext cx="514350" cy="457200"/>
          </a:xfrm>
          <a:prstGeom prst="ellipse">
            <a:avLst/>
          </a:prstGeom>
          <a:noFill/>
          <a:ln w="127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438912" tIns="219456" rIns="438912" bIns="219456"/>
          <a:lstStyle>
            <a:lvl1pPr defTabSz="4179888">
              <a:defRPr sz="8600">
                <a:solidFill>
                  <a:schemeClr val="tx1"/>
                </a:solidFill>
                <a:latin typeface="Arial" panose="020B0604020202020204" pitchFamily="34" charset="0"/>
              </a:defRPr>
            </a:lvl1pPr>
            <a:lvl2pPr defTabSz="4179888">
              <a:defRPr sz="8600">
                <a:solidFill>
                  <a:schemeClr val="tx1"/>
                </a:solidFill>
                <a:latin typeface="Arial" panose="020B0604020202020204" pitchFamily="34" charset="0"/>
              </a:defRPr>
            </a:lvl2pPr>
            <a:lvl3pPr defTabSz="4179888">
              <a:defRPr sz="8600">
                <a:solidFill>
                  <a:schemeClr val="tx1"/>
                </a:solidFill>
                <a:latin typeface="Arial" panose="020B0604020202020204" pitchFamily="34" charset="0"/>
              </a:defRPr>
            </a:lvl3pPr>
            <a:lvl4pPr defTabSz="4179888">
              <a:defRPr sz="8600">
                <a:solidFill>
                  <a:schemeClr val="tx1"/>
                </a:solidFill>
                <a:latin typeface="Arial" panose="020B0604020202020204" pitchFamily="34" charset="0"/>
              </a:defRPr>
            </a:lvl4pPr>
            <a:lvl5pPr defTabSz="4179888">
              <a:defRPr sz="8600">
                <a:solidFill>
                  <a:schemeClr val="tx1"/>
                </a:solidFill>
                <a:latin typeface="Arial" panose="020B0604020202020204" pitchFamily="34" charset="0"/>
              </a:defRPr>
            </a:lvl5pPr>
            <a:lvl6pPr marL="2376488" indent="-90488" defTabSz="4179888" eaLnBrk="0" fontAlgn="base" hangingPunct="0">
              <a:spcBef>
                <a:spcPct val="0"/>
              </a:spcBef>
              <a:spcAft>
                <a:spcPct val="0"/>
              </a:spcAft>
              <a:defRPr sz="8600">
                <a:solidFill>
                  <a:schemeClr val="tx1"/>
                </a:solidFill>
                <a:latin typeface="Arial" panose="020B0604020202020204" pitchFamily="34" charset="0"/>
              </a:defRPr>
            </a:lvl6pPr>
            <a:lvl7pPr marL="2833688" indent="-90488" defTabSz="4179888" eaLnBrk="0" fontAlgn="base" hangingPunct="0">
              <a:spcBef>
                <a:spcPct val="0"/>
              </a:spcBef>
              <a:spcAft>
                <a:spcPct val="0"/>
              </a:spcAft>
              <a:defRPr sz="8600">
                <a:solidFill>
                  <a:schemeClr val="tx1"/>
                </a:solidFill>
                <a:latin typeface="Arial" panose="020B0604020202020204" pitchFamily="34" charset="0"/>
              </a:defRPr>
            </a:lvl7pPr>
            <a:lvl8pPr marL="3290888" indent="-90488" defTabSz="4179888" eaLnBrk="0" fontAlgn="base" hangingPunct="0">
              <a:spcBef>
                <a:spcPct val="0"/>
              </a:spcBef>
              <a:spcAft>
                <a:spcPct val="0"/>
              </a:spcAft>
              <a:defRPr sz="8600">
                <a:solidFill>
                  <a:schemeClr val="tx1"/>
                </a:solidFill>
                <a:latin typeface="Arial" panose="020B0604020202020204" pitchFamily="34" charset="0"/>
              </a:defRPr>
            </a:lvl8pPr>
            <a:lvl9pPr marL="3748088" indent="-90488" defTabSz="4179888"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endParaRPr lang="en-US" altLang="en-US" sz="8200"/>
          </a:p>
        </p:txBody>
      </p:sp>
      <p:sp>
        <p:nvSpPr>
          <p:cNvPr id="63" name="Oval 3117">
            <a:extLst>
              <a:ext uri="{FF2B5EF4-FFF2-40B4-BE49-F238E27FC236}">
                <a16:creationId xmlns:a16="http://schemas.microsoft.com/office/drawing/2014/main" id="{2BED41A2-2692-4AA9-86DF-947BA9D0F1AB}"/>
              </a:ext>
            </a:extLst>
          </p:cNvPr>
          <p:cNvSpPr>
            <a:spLocks noChangeArrowheads="1"/>
          </p:cNvSpPr>
          <p:nvPr/>
        </p:nvSpPr>
        <p:spPr bwMode="auto">
          <a:xfrm>
            <a:off x="19015199" y="24164785"/>
            <a:ext cx="300830" cy="457200"/>
          </a:xfrm>
          <a:prstGeom prst="ellipse">
            <a:avLst/>
          </a:prstGeom>
          <a:noFill/>
          <a:ln w="127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438912" tIns="219456" rIns="438912" bIns="219456"/>
          <a:lstStyle>
            <a:lvl1pPr defTabSz="4179888">
              <a:defRPr sz="8600">
                <a:solidFill>
                  <a:schemeClr val="tx1"/>
                </a:solidFill>
                <a:latin typeface="Arial" panose="020B0604020202020204" pitchFamily="34" charset="0"/>
              </a:defRPr>
            </a:lvl1pPr>
            <a:lvl2pPr defTabSz="4179888">
              <a:defRPr sz="8600">
                <a:solidFill>
                  <a:schemeClr val="tx1"/>
                </a:solidFill>
                <a:latin typeface="Arial" panose="020B0604020202020204" pitchFamily="34" charset="0"/>
              </a:defRPr>
            </a:lvl2pPr>
            <a:lvl3pPr defTabSz="4179888">
              <a:defRPr sz="8600">
                <a:solidFill>
                  <a:schemeClr val="tx1"/>
                </a:solidFill>
                <a:latin typeface="Arial" panose="020B0604020202020204" pitchFamily="34" charset="0"/>
              </a:defRPr>
            </a:lvl3pPr>
            <a:lvl4pPr defTabSz="4179888">
              <a:defRPr sz="8600">
                <a:solidFill>
                  <a:schemeClr val="tx1"/>
                </a:solidFill>
                <a:latin typeface="Arial" panose="020B0604020202020204" pitchFamily="34" charset="0"/>
              </a:defRPr>
            </a:lvl4pPr>
            <a:lvl5pPr defTabSz="4179888">
              <a:defRPr sz="8600">
                <a:solidFill>
                  <a:schemeClr val="tx1"/>
                </a:solidFill>
                <a:latin typeface="Arial" panose="020B0604020202020204" pitchFamily="34" charset="0"/>
              </a:defRPr>
            </a:lvl5pPr>
            <a:lvl6pPr marL="2376488" indent="-90488" defTabSz="4179888" eaLnBrk="0" fontAlgn="base" hangingPunct="0">
              <a:spcBef>
                <a:spcPct val="0"/>
              </a:spcBef>
              <a:spcAft>
                <a:spcPct val="0"/>
              </a:spcAft>
              <a:defRPr sz="8600">
                <a:solidFill>
                  <a:schemeClr val="tx1"/>
                </a:solidFill>
                <a:latin typeface="Arial" panose="020B0604020202020204" pitchFamily="34" charset="0"/>
              </a:defRPr>
            </a:lvl6pPr>
            <a:lvl7pPr marL="2833688" indent="-90488" defTabSz="4179888" eaLnBrk="0" fontAlgn="base" hangingPunct="0">
              <a:spcBef>
                <a:spcPct val="0"/>
              </a:spcBef>
              <a:spcAft>
                <a:spcPct val="0"/>
              </a:spcAft>
              <a:defRPr sz="8600">
                <a:solidFill>
                  <a:schemeClr val="tx1"/>
                </a:solidFill>
                <a:latin typeface="Arial" panose="020B0604020202020204" pitchFamily="34" charset="0"/>
              </a:defRPr>
            </a:lvl7pPr>
            <a:lvl8pPr marL="3290888" indent="-90488" defTabSz="4179888" eaLnBrk="0" fontAlgn="base" hangingPunct="0">
              <a:spcBef>
                <a:spcPct val="0"/>
              </a:spcBef>
              <a:spcAft>
                <a:spcPct val="0"/>
              </a:spcAft>
              <a:defRPr sz="8600">
                <a:solidFill>
                  <a:schemeClr val="tx1"/>
                </a:solidFill>
                <a:latin typeface="Arial" panose="020B0604020202020204" pitchFamily="34" charset="0"/>
              </a:defRPr>
            </a:lvl8pPr>
            <a:lvl9pPr marL="3748088" indent="-90488" defTabSz="4179888"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endParaRPr lang="en-US" altLang="en-US" sz="8200"/>
          </a:p>
        </p:txBody>
      </p:sp>
      <p:cxnSp>
        <p:nvCxnSpPr>
          <p:cNvPr id="65" name="Straight Connector 3121">
            <a:extLst>
              <a:ext uri="{FF2B5EF4-FFF2-40B4-BE49-F238E27FC236}">
                <a16:creationId xmlns:a16="http://schemas.microsoft.com/office/drawing/2014/main" id="{A3A0F7C8-9436-42E1-B037-3CE8AD068BE0}"/>
              </a:ext>
            </a:extLst>
          </p:cNvPr>
          <p:cNvCxnSpPr>
            <a:cxnSpLocks noChangeShapeType="1"/>
          </p:cNvCxnSpPr>
          <p:nvPr/>
        </p:nvCxnSpPr>
        <p:spPr bwMode="auto">
          <a:xfrm>
            <a:off x="16926494" y="24220397"/>
            <a:ext cx="574106" cy="404903"/>
          </a:xfrm>
          <a:prstGeom prst="line">
            <a:avLst/>
          </a:prstGeom>
          <a:noFill/>
          <a:ln w="12700" algn="ctr">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6" name="Straight Connector 3123">
            <a:extLst>
              <a:ext uri="{FF2B5EF4-FFF2-40B4-BE49-F238E27FC236}">
                <a16:creationId xmlns:a16="http://schemas.microsoft.com/office/drawing/2014/main" id="{1A510B67-9312-4D52-BCCC-163DFA8C9495}"/>
              </a:ext>
            </a:extLst>
          </p:cNvPr>
          <p:cNvCxnSpPr>
            <a:cxnSpLocks noChangeShapeType="1"/>
          </p:cNvCxnSpPr>
          <p:nvPr/>
        </p:nvCxnSpPr>
        <p:spPr bwMode="auto">
          <a:xfrm flipH="1">
            <a:off x="16955069" y="24220397"/>
            <a:ext cx="473076" cy="390525"/>
          </a:xfrm>
          <a:prstGeom prst="line">
            <a:avLst/>
          </a:prstGeom>
          <a:noFill/>
          <a:ln w="12700" algn="ctr">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9" name="Straight Connector 3125">
            <a:extLst>
              <a:ext uri="{FF2B5EF4-FFF2-40B4-BE49-F238E27FC236}">
                <a16:creationId xmlns:a16="http://schemas.microsoft.com/office/drawing/2014/main" id="{0CCCC795-62B2-4995-B47E-B9EA724EEB27}"/>
              </a:ext>
            </a:extLst>
          </p:cNvPr>
          <p:cNvCxnSpPr>
            <a:cxnSpLocks noChangeShapeType="1"/>
          </p:cNvCxnSpPr>
          <p:nvPr/>
        </p:nvCxnSpPr>
        <p:spPr bwMode="auto">
          <a:xfrm>
            <a:off x="18383739" y="24239086"/>
            <a:ext cx="658812" cy="390525"/>
          </a:xfrm>
          <a:prstGeom prst="line">
            <a:avLst/>
          </a:prstGeom>
          <a:noFill/>
          <a:ln w="12700" algn="ctr">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0" name="Straight Connector 3127">
            <a:extLst>
              <a:ext uri="{FF2B5EF4-FFF2-40B4-BE49-F238E27FC236}">
                <a16:creationId xmlns:a16="http://schemas.microsoft.com/office/drawing/2014/main" id="{CD99FE58-2FE8-4E61-B0EC-7DE23A724EE4}"/>
              </a:ext>
            </a:extLst>
          </p:cNvPr>
          <p:cNvCxnSpPr>
            <a:cxnSpLocks noChangeShapeType="1"/>
          </p:cNvCxnSpPr>
          <p:nvPr/>
        </p:nvCxnSpPr>
        <p:spPr bwMode="auto">
          <a:xfrm flipH="1">
            <a:off x="18383739" y="24239086"/>
            <a:ext cx="638175" cy="390525"/>
          </a:xfrm>
          <a:prstGeom prst="line">
            <a:avLst/>
          </a:prstGeom>
          <a:noFill/>
          <a:ln w="12700" algn="ctr">
            <a:solidFill>
              <a:srgbClr val="CC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1" name="Oval 3117">
            <a:extLst>
              <a:ext uri="{FF2B5EF4-FFF2-40B4-BE49-F238E27FC236}">
                <a16:creationId xmlns:a16="http://schemas.microsoft.com/office/drawing/2014/main" id="{05AA2614-C81A-4163-AEDB-9C647891DE3F}"/>
              </a:ext>
            </a:extLst>
          </p:cNvPr>
          <p:cNvSpPr>
            <a:spLocks noChangeArrowheads="1"/>
          </p:cNvSpPr>
          <p:nvPr/>
        </p:nvSpPr>
        <p:spPr bwMode="auto">
          <a:xfrm>
            <a:off x="18025545" y="24186926"/>
            <a:ext cx="397421" cy="457200"/>
          </a:xfrm>
          <a:prstGeom prst="ellipse">
            <a:avLst/>
          </a:prstGeom>
          <a:noFill/>
          <a:ln w="12700" algn="ctr">
            <a:solidFill>
              <a:srgbClr val="CC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438912" tIns="219456" rIns="438912" bIns="219456"/>
          <a:lstStyle>
            <a:lvl1pPr defTabSz="4179888">
              <a:defRPr sz="8600">
                <a:solidFill>
                  <a:schemeClr val="tx1"/>
                </a:solidFill>
                <a:latin typeface="Arial" panose="020B0604020202020204" pitchFamily="34" charset="0"/>
              </a:defRPr>
            </a:lvl1pPr>
            <a:lvl2pPr defTabSz="4179888">
              <a:defRPr sz="8600">
                <a:solidFill>
                  <a:schemeClr val="tx1"/>
                </a:solidFill>
                <a:latin typeface="Arial" panose="020B0604020202020204" pitchFamily="34" charset="0"/>
              </a:defRPr>
            </a:lvl2pPr>
            <a:lvl3pPr defTabSz="4179888">
              <a:defRPr sz="8600">
                <a:solidFill>
                  <a:schemeClr val="tx1"/>
                </a:solidFill>
                <a:latin typeface="Arial" panose="020B0604020202020204" pitchFamily="34" charset="0"/>
              </a:defRPr>
            </a:lvl3pPr>
            <a:lvl4pPr defTabSz="4179888">
              <a:defRPr sz="8600">
                <a:solidFill>
                  <a:schemeClr val="tx1"/>
                </a:solidFill>
                <a:latin typeface="Arial" panose="020B0604020202020204" pitchFamily="34" charset="0"/>
              </a:defRPr>
            </a:lvl4pPr>
            <a:lvl5pPr defTabSz="4179888">
              <a:defRPr sz="8600">
                <a:solidFill>
                  <a:schemeClr val="tx1"/>
                </a:solidFill>
                <a:latin typeface="Arial" panose="020B0604020202020204" pitchFamily="34" charset="0"/>
              </a:defRPr>
            </a:lvl5pPr>
            <a:lvl6pPr marL="2376488" indent="-90488" defTabSz="4179888" eaLnBrk="0" fontAlgn="base" hangingPunct="0">
              <a:spcBef>
                <a:spcPct val="0"/>
              </a:spcBef>
              <a:spcAft>
                <a:spcPct val="0"/>
              </a:spcAft>
              <a:defRPr sz="8600">
                <a:solidFill>
                  <a:schemeClr val="tx1"/>
                </a:solidFill>
                <a:latin typeface="Arial" panose="020B0604020202020204" pitchFamily="34" charset="0"/>
              </a:defRPr>
            </a:lvl6pPr>
            <a:lvl7pPr marL="2833688" indent="-90488" defTabSz="4179888" eaLnBrk="0" fontAlgn="base" hangingPunct="0">
              <a:spcBef>
                <a:spcPct val="0"/>
              </a:spcBef>
              <a:spcAft>
                <a:spcPct val="0"/>
              </a:spcAft>
              <a:defRPr sz="8600">
                <a:solidFill>
                  <a:schemeClr val="tx1"/>
                </a:solidFill>
                <a:latin typeface="Arial" panose="020B0604020202020204" pitchFamily="34" charset="0"/>
              </a:defRPr>
            </a:lvl7pPr>
            <a:lvl8pPr marL="3290888" indent="-90488" defTabSz="4179888" eaLnBrk="0" fontAlgn="base" hangingPunct="0">
              <a:spcBef>
                <a:spcPct val="0"/>
              </a:spcBef>
              <a:spcAft>
                <a:spcPct val="0"/>
              </a:spcAft>
              <a:defRPr sz="8600">
                <a:solidFill>
                  <a:schemeClr val="tx1"/>
                </a:solidFill>
                <a:latin typeface="Arial" panose="020B0604020202020204" pitchFamily="34" charset="0"/>
              </a:defRPr>
            </a:lvl8pPr>
            <a:lvl9pPr marL="3748088" indent="-90488" defTabSz="4179888" eaLnBrk="0" fontAlgn="base" hangingPunct="0">
              <a:spcBef>
                <a:spcPct val="0"/>
              </a:spcBef>
              <a:spcAft>
                <a:spcPct val="0"/>
              </a:spcAft>
              <a:defRPr sz="8600">
                <a:solidFill>
                  <a:schemeClr val="tx1"/>
                </a:solidFill>
                <a:latin typeface="Arial" panose="020B0604020202020204" pitchFamily="34" charset="0"/>
              </a:defRPr>
            </a:lvl9pPr>
          </a:lstStyle>
          <a:p>
            <a:pPr eaLnBrk="1" hangingPunct="1"/>
            <a:endParaRPr lang="en-US" altLang="en-US" sz="8200"/>
          </a:p>
        </p:txBody>
      </p:sp>
      <p:sp>
        <p:nvSpPr>
          <p:cNvPr id="72" name="Right Brace 71">
            <a:extLst>
              <a:ext uri="{FF2B5EF4-FFF2-40B4-BE49-F238E27FC236}">
                <a16:creationId xmlns:a16="http://schemas.microsoft.com/office/drawing/2014/main" id="{62A9C2FD-6F07-4400-AB3E-F0BB41D16007}"/>
              </a:ext>
            </a:extLst>
          </p:cNvPr>
          <p:cNvSpPr/>
          <p:nvPr/>
        </p:nvSpPr>
        <p:spPr bwMode="auto">
          <a:xfrm>
            <a:off x="19316029" y="17666441"/>
            <a:ext cx="980886" cy="470238"/>
          </a:xfrm>
          <a:prstGeom prst="rightBrace">
            <a:avLst>
              <a:gd name="adj1" fmla="val 5709"/>
              <a:gd name="adj2" fmla="val 50000"/>
            </a:avLst>
          </a:prstGeom>
          <a:noFill/>
          <a:ln w="127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cxnSp>
        <p:nvCxnSpPr>
          <p:cNvPr id="691" name="Connector: Elbow 690">
            <a:extLst>
              <a:ext uri="{FF2B5EF4-FFF2-40B4-BE49-F238E27FC236}">
                <a16:creationId xmlns:a16="http://schemas.microsoft.com/office/drawing/2014/main" id="{48854818-63AC-41D8-B409-C9A09993A781}"/>
              </a:ext>
            </a:extLst>
          </p:cNvPr>
          <p:cNvCxnSpPr>
            <a:cxnSpLocks/>
            <a:stCxn id="72" idx="1"/>
          </p:cNvCxnSpPr>
          <p:nvPr/>
        </p:nvCxnSpPr>
        <p:spPr bwMode="auto">
          <a:xfrm rot="10800000" flipV="1">
            <a:off x="19473515" y="17901560"/>
            <a:ext cx="823401" cy="5892760"/>
          </a:xfrm>
          <a:prstGeom prst="bentConnector4">
            <a:avLst>
              <a:gd name="adj1" fmla="val -4478"/>
              <a:gd name="adj2" fmla="val 61749"/>
            </a:avLst>
          </a:prstGeom>
          <a:noFill/>
          <a:ln w="12700" cap="flat" cmpd="sng" algn="ctr">
            <a:solidFill>
              <a:schemeClr val="tx1"/>
            </a:solidFill>
            <a:prstDash val="dash"/>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Arrow Connector 14">
            <a:extLst>
              <a:ext uri="{FF2B5EF4-FFF2-40B4-BE49-F238E27FC236}">
                <a16:creationId xmlns:a16="http://schemas.microsoft.com/office/drawing/2014/main" id="{7D4D66B1-B286-49B0-9292-3DF126E96233}"/>
              </a:ext>
            </a:extLst>
          </p:cNvPr>
          <p:cNvCxnSpPr>
            <a:cxnSpLocks/>
          </p:cNvCxnSpPr>
          <p:nvPr/>
        </p:nvCxnSpPr>
        <p:spPr bwMode="auto">
          <a:xfrm>
            <a:off x="9930493" y="21581997"/>
            <a:ext cx="0" cy="593888"/>
          </a:xfrm>
          <a:prstGeom prst="straightConnector1">
            <a:avLst/>
          </a:prstGeom>
          <a:noFill/>
          <a:ln w="12700" cap="flat" cmpd="sng" algn="ctr">
            <a:solidFill>
              <a:schemeClr val="tx1"/>
            </a:solidFill>
            <a:prstDash val="dash"/>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31" name="Right Brace 30">
            <a:extLst>
              <a:ext uri="{FF2B5EF4-FFF2-40B4-BE49-F238E27FC236}">
                <a16:creationId xmlns:a16="http://schemas.microsoft.com/office/drawing/2014/main" id="{A199D6D9-EB22-404D-8FF7-4EF99D208956}"/>
              </a:ext>
            </a:extLst>
          </p:cNvPr>
          <p:cNvSpPr/>
          <p:nvPr/>
        </p:nvSpPr>
        <p:spPr bwMode="auto">
          <a:xfrm>
            <a:off x="19792064" y="19716750"/>
            <a:ext cx="863739" cy="968827"/>
          </a:xfrm>
          <a:prstGeom prst="rightBrace">
            <a:avLst/>
          </a:prstGeom>
          <a:noFill/>
          <a:ln w="127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cxnSp>
        <p:nvCxnSpPr>
          <p:cNvPr id="35" name="Connector: Elbow 34">
            <a:extLst>
              <a:ext uri="{FF2B5EF4-FFF2-40B4-BE49-F238E27FC236}">
                <a16:creationId xmlns:a16="http://schemas.microsoft.com/office/drawing/2014/main" id="{9365BC9F-739F-42E3-AFF7-1EE9CD603B7D}"/>
              </a:ext>
            </a:extLst>
          </p:cNvPr>
          <p:cNvCxnSpPr>
            <a:stCxn id="31" idx="1"/>
          </p:cNvCxnSpPr>
          <p:nvPr/>
        </p:nvCxnSpPr>
        <p:spPr bwMode="auto">
          <a:xfrm rot="10800000" flipH="1">
            <a:off x="20655802" y="15563850"/>
            <a:ext cx="1270747" cy="4637314"/>
          </a:xfrm>
          <a:prstGeom prst="bentConnector4">
            <a:avLst>
              <a:gd name="adj1" fmla="val 100441"/>
              <a:gd name="adj2" fmla="val 55223"/>
            </a:avLst>
          </a:prstGeom>
          <a:noFill/>
          <a:ln w="12700" cap="flat" cmpd="sng" algn="ctr">
            <a:solidFill>
              <a:schemeClr val="tx1"/>
            </a:solidFill>
            <a:prstDash val="dash"/>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8" name="Right Brace 47">
            <a:extLst>
              <a:ext uri="{FF2B5EF4-FFF2-40B4-BE49-F238E27FC236}">
                <a16:creationId xmlns:a16="http://schemas.microsoft.com/office/drawing/2014/main" id="{8087F013-7C1F-4556-B825-518B22EDF75E}"/>
              </a:ext>
            </a:extLst>
          </p:cNvPr>
          <p:cNvSpPr/>
          <p:nvPr/>
        </p:nvSpPr>
        <p:spPr bwMode="auto">
          <a:xfrm>
            <a:off x="18765237" y="28747927"/>
            <a:ext cx="249962" cy="512873"/>
          </a:xfrm>
          <a:prstGeom prst="rightBrace">
            <a:avLst/>
          </a:prstGeom>
          <a:noFill/>
          <a:ln w="127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cxnSp>
        <p:nvCxnSpPr>
          <p:cNvPr id="52" name="Connector: Elbow 51">
            <a:extLst>
              <a:ext uri="{FF2B5EF4-FFF2-40B4-BE49-F238E27FC236}">
                <a16:creationId xmlns:a16="http://schemas.microsoft.com/office/drawing/2014/main" id="{451C43FC-3663-4F32-9F34-01B9BC94C70B}"/>
              </a:ext>
            </a:extLst>
          </p:cNvPr>
          <p:cNvCxnSpPr>
            <a:cxnSpLocks/>
            <a:endCxn id="18" idx="2"/>
          </p:cNvCxnSpPr>
          <p:nvPr/>
        </p:nvCxnSpPr>
        <p:spPr bwMode="auto">
          <a:xfrm flipV="1">
            <a:off x="19042551" y="25120444"/>
            <a:ext cx="8758586" cy="3873656"/>
          </a:xfrm>
          <a:prstGeom prst="bentConnector2">
            <a:avLst/>
          </a:prstGeom>
          <a:noFill/>
          <a:ln w="12700" cap="flat" cmpd="sng" algn="ctr">
            <a:solidFill>
              <a:schemeClr val="tx1"/>
            </a:solidFill>
            <a:prstDash val="dash"/>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68" name="Right Brace 67">
            <a:extLst>
              <a:ext uri="{FF2B5EF4-FFF2-40B4-BE49-F238E27FC236}">
                <a16:creationId xmlns:a16="http://schemas.microsoft.com/office/drawing/2014/main" id="{2D8863DD-5690-4DA6-8477-8192C5712A91}"/>
              </a:ext>
            </a:extLst>
          </p:cNvPr>
          <p:cNvSpPr/>
          <p:nvPr/>
        </p:nvSpPr>
        <p:spPr bwMode="auto">
          <a:xfrm>
            <a:off x="19515897" y="31453617"/>
            <a:ext cx="620348" cy="1929185"/>
          </a:xfrm>
          <a:prstGeom prst="rightBrace">
            <a:avLst/>
          </a:prstGeom>
          <a:noFill/>
          <a:ln w="127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38912" tIns="219456" rIns="438912" bIns="219456" numCol="1" rtlCol="0" anchor="t" anchorCtr="0" compatLnSpc="1">
            <a:prstTxWarp prst="textNoShape">
              <a:avLst/>
            </a:prstTxWarp>
          </a:bodyPr>
          <a:lstStyle/>
          <a:p>
            <a:pPr marL="0" marR="0" indent="0" algn="l" defTabSz="4179888" rtl="0" eaLnBrk="1" fontAlgn="base" latinLnBrk="0" hangingPunct="1">
              <a:lnSpc>
                <a:spcPct val="100000"/>
              </a:lnSpc>
              <a:spcBef>
                <a:spcPct val="0"/>
              </a:spcBef>
              <a:spcAft>
                <a:spcPct val="0"/>
              </a:spcAft>
              <a:buClrTx/>
              <a:buSzTx/>
              <a:buFontTx/>
              <a:buNone/>
              <a:tabLst/>
            </a:pPr>
            <a:endParaRPr kumimoji="0" lang="en-US" sz="8200" b="0" i="0" u="none" strike="noStrike" cap="none" normalizeH="0" baseline="0">
              <a:ln>
                <a:noFill/>
              </a:ln>
              <a:solidFill>
                <a:schemeClr val="tx1"/>
              </a:solidFill>
              <a:effectLst/>
              <a:latin typeface="Arial" charset="0"/>
            </a:endParaRPr>
          </a:p>
        </p:txBody>
      </p:sp>
      <p:cxnSp>
        <p:nvCxnSpPr>
          <p:cNvPr id="73" name="Connector: Elbow 72">
            <a:extLst>
              <a:ext uri="{FF2B5EF4-FFF2-40B4-BE49-F238E27FC236}">
                <a16:creationId xmlns:a16="http://schemas.microsoft.com/office/drawing/2014/main" id="{881899F5-7B13-44DA-B61E-1931AE4D0463}"/>
              </a:ext>
            </a:extLst>
          </p:cNvPr>
          <p:cNvCxnSpPr>
            <a:cxnSpLocks/>
            <a:stCxn id="68" idx="1"/>
          </p:cNvCxnSpPr>
          <p:nvPr/>
        </p:nvCxnSpPr>
        <p:spPr bwMode="auto">
          <a:xfrm rot="10800000" flipH="1">
            <a:off x="20136245" y="30976552"/>
            <a:ext cx="3012356" cy="1441658"/>
          </a:xfrm>
          <a:prstGeom prst="bentConnector3">
            <a:avLst>
              <a:gd name="adj1" fmla="val 69839"/>
            </a:avLst>
          </a:prstGeom>
          <a:noFill/>
          <a:ln w="12700" cap="flat" cmpd="sng" algn="ctr">
            <a:solidFill>
              <a:schemeClr val="tx1"/>
            </a:solidFill>
            <a:prstDash val="dash"/>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77" name="Content Placeholder 10">
            <a:extLst>
              <a:ext uri="{FF2B5EF4-FFF2-40B4-BE49-F238E27FC236}">
                <a16:creationId xmlns:a16="http://schemas.microsoft.com/office/drawing/2014/main" id="{8783129D-B90E-49B4-8F97-E3051F2134A3}"/>
              </a:ext>
            </a:extLst>
          </p:cNvPr>
          <p:cNvSpPr txBox="1">
            <a:spLocks/>
          </p:cNvSpPr>
          <p:nvPr/>
        </p:nvSpPr>
        <p:spPr bwMode="auto">
          <a:xfrm>
            <a:off x="756192" y="5116677"/>
            <a:ext cx="17084965" cy="6626982"/>
          </a:xfrm>
          <a:prstGeom prst="rect">
            <a:avLst/>
          </a:prstGeom>
          <a:solidFill>
            <a:schemeClr val="bg1"/>
          </a:solidFill>
          <a:ln w="28575">
            <a:solidFill>
              <a:schemeClr val="tx1"/>
            </a:soli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74320" tIns="182880" rIns="274320" bIns="182880" numCol="1" anchor="t" anchorCtr="0" compatLnSpc="1">
            <a:prstTxWarp prst="textNoShape">
              <a:avLst/>
            </a:prstTxWarp>
          </a:bodyPr>
          <a:lstStyle>
            <a:lvl1pPr algn="l" defTabSz="3290888" rtl="0" eaLnBrk="0" fontAlgn="base" hangingPunct="0">
              <a:spcBef>
                <a:spcPct val="20000"/>
              </a:spcBef>
              <a:spcAft>
                <a:spcPct val="25000"/>
              </a:spcAft>
              <a:buNone/>
              <a:defRPr sz="3600">
                <a:solidFill>
                  <a:schemeClr val="tx1"/>
                </a:solidFill>
                <a:latin typeface="Myriad Pro" pitchFamily="34" charset="0"/>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b="0" i="0" u="none">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a:lstStyle>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Paradigm has shifted: Today, it is difficult to search for a particular data not because there is too little information, but because there is too much of it</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NLP and other branches of AI can help tackle this problem by enabling machines to understand, interpret, and manipulate human language</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Efficiently designed systems can save time and guide users to their destination in the sea of information</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The Exposome project, contains over 20,000 variables about U.S. health from the 1940s to 2015</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Searching intended variables manually is not possible</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We employ Natural Language Processing in this project to guide users toward their intended variables based on their search phrases</a:t>
            </a:r>
          </a:p>
          <a:p>
            <a:pPr>
              <a:buClr>
                <a:srgbClr val="CC0000"/>
              </a:buClr>
            </a:pPr>
            <a:endParaRPr lang="en-US" sz="3400" kern="0" dirty="0">
              <a:solidFill>
                <a:srgbClr val="000000"/>
              </a:solidFill>
              <a:latin typeface="Arial Narrow" panose="020B0606020202030204" pitchFamily="34" charset="0"/>
            </a:endParaRPr>
          </a:p>
        </p:txBody>
      </p:sp>
      <p:sp>
        <p:nvSpPr>
          <p:cNvPr id="81" name="Content Placeholder 10">
            <a:extLst>
              <a:ext uri="{FF2B5EF4-FFF2-40B4-BE49-F238E27FC236}">
                <a16:creationId xmlns:a16="http://schemas.microsoft.com/office/drawing/2014/main" id="{25F7E2F5-6D3C-4329-A906-84A8C3A785AF}"/>
              </a:ext>
            </a:extLst>
          </p:cNvPr>
          <p:cNvSpPr txBox="1">
            <a:spLocks/>
          </p:cNvSpPr>
          <p:nvPr/>
        </p:nvSpPr>
        <p:spPr bwMode="auto">
          <a:xfrm>
            <a:off x="780867" y="34687643"/>
            <a:ext cx="31331990" cy="3344428"/>
          </a:xfrm>
          <a:prstGeom prst="rect">
            <a:avLst/>
          </a:prstGeom>
          <a:solidFill>
            <a:schemeClr val="bg1"/>
          </a:solidFill>
          <a:ln w="28575">
            <a:solidFill>
              <a:schemeClr val="tx1"/>
            </a:solidFill>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274320" tIns="182880" rIns="274320" bIns="182880" numCol="1" anchor="t" anchorCtr="0" compatLnSpc="1">
            <a:prstTxWarp prst="textNoShape">
              <a:avLst/>
            </a:prstTxWarp>
          </a:bodyPr>
          <a:lstStyle>
            <a:lvl1pPr algn="l" defTabSz="3290888" rtl="0" eaLnBrk="0" fontAlgn="base" hangingPunct="0">
              <a:spcBef>
                <a:spcPct val="20000"/>
              </a:spcBef>
              <a:spcAft>
                <a:spcPct val="25000"/>
              </a:spcAft>
              <a:buNone/>
              <a:defRPr sz="3600">
                <a:solidFill>
                  <a:schemeClr val="tx1"/>
                </a:solidFill>
                <a:latin typeface="Myriad Pro" pitchFamily="34" charset="0"/>
                <a:ea typeface="+mn-ea"/>
                <a:cs typeface="+mn-cs"/>
              </a:defRPr>
            </a:lvl1pPr>
            <a:lvl2pPr marL="1439466" indent="-1028700" algn="l" defTabSz="3290888" rtl="0" eaLnBrk="0" fontAlgn="base" hangingPunct="0">
              <a:spcBef>
                <a:spcPct val="20000"/>
              </a:spcBef>
              <a:spcAft>
                <a:spcPct val="0"/>
              </a:spcAft>
              <a:buClr>
                <a:srgbClr val="CC0000"/>
              </a:buClr>
              <a:buSzPct val="90000"/>
              <a:buFont typeface="Wingdings" panose="05000000000000000000" pitchFamily="2" charset="2"/>
              <a:buChar char="§"/>
              <a:defRPr sz="8700" b="0" i="0" u="none">
                <a:solidFill>
                  <a:schemeClr val="tx1"/>
                </a:solidFill>
                <a:latin typeface="+mn-lt"/>
              </a:defRPr>
            </a:lvl2pPr>
            <a:lvl3pPr marL="2672954" indent="-821531" algn="l" defTabSz="3290888" rtl="0" eaLnBrk="0" fontAlgn="base" hangingPunct="0">
              <a:spcBef>
                <a:spcPct val="40000"/>
              </a:spcBef>
              <a:spcAft>
                <a:spcPct val="0"/>
              </a:spcAft>
              <a:buChar char="•"/>
              <a:defRPr sz="7200" i="1">
                <a:solidFill>
                  <a:schemeClr val="tx1"/>
                </a:solidFill>
                <a:latin typeface="+mn-lt"/>
              </a:defRPr>
            </a:lvl3pPr>
            <a:lvl4pPr marL="4530329" indent="-821531" algn="l" defTabSz="3290888" rtl="0" eaLnBrk="0" fontAlgn="base" hangingPunct="0">
              <a:spcBef>
                <a:spcPct val="40000"/>
              </a:spcBef>
              <a:spcAft>
                <a:spcPct val="0"/>
              </a:spcAft>
              <a:buChar char="–"/>
              <a:defRPr sz="6450">
                <a:solidFill>
                  <a:schemeClr val="tx1"/>
                </a:solidFill>
                <a:latin typeface="+mn-lt"/>
              </a:defRPr>
            </a:lvl4pPr>
            <a:lvl5pPr marL="5119688" algn="l" defTabSz="3290888" rtl="0" eaLnBrk="0" fontAlgn="base" hangingPunct="0">
              <a:spcBef>
                <a:spcPct val="20000"/>
              </a:spcBef>
              <a:spcAft>
                <a:spcPct val="0"/>
              </a:spcAft>
              <a:defRPr sz="6450">
                <a:solidFill>
                  <a:schemeClr val="tx1"/>
                </a:solidFill>
                <a:latin typeface="+mn-lt"/>
              </a:defRPr>
            </a:lvl5pPr>
            <a:lvl6pPr marL="5480685" algn="l" defTabSz="3291662" rtl="0" fontAlgn="base">
              <a:spcBef>
                <a:spcPct val="20000"/>
              </a:spcBef>
              <a:spcAft>
                <a:spcPct val="0"/>
              </a:spcAft>
              <a:defRPr sz="6450">
                <a:solidFill>
                  <a:schemeClr val="tx1"/>
                </a:solidFill>
                <a:latin typeface="+mn-lt"/>
              </a:defRPr>
            </a:lvl6pPr>
            <a:lvl7pPr marL="5840730" algn="l" defTabSz="3291662" rtl="0" fontAlgn="base">
              <a:spcBef>
                <a:spcPct val="20000"/>
              </a:spcBef>
              <a:spcAft>
                <a:spcPct val="0"/>
              </a:spcAft>
              <a:defRPr sz="6450">
                <a:solidFill>
                  <a:schemeClr val="tx1"/>
                </a:solidFill>
                <a:latin typeface="+mn-lt"/>
              </a:defRPr>
            </a:lvl7pPr>
            <a:lvl8pPr marL="6200775" algn="l" defTabSz="3291662" rtl="0" fontAlgn="base">
              <a:spcBef>
                <a:spcPct val="20000"/>
              </a:spcBef>
              <a:spcAft>
                <a:spcPct val="0"/>
              </a:spcAft>
              <a:defRPr sz="6450">
                <a:solidFill>
                  <a:schemeClr val="tx1"/>
                </a:solidFill>
                <a:latin typeface="+mn-lt"/>
              </a:defRPr>
            </a:lvl8pPr>
            <a:lvl9pPr marL="6560820" algn="l" defTabSz="3291662" rtl="0" fontAlgn="base">
              <a:spcBef>
                <a:spcPct val="20000"/>
              </a:spcBef>
              <a:spcAft>
                <a:spcPct val="0"/>
              </a:spcAft>
              <a:defRPr sz="6450">
                <a:solidFill>
                  <a:schemeClr val="tx1"/>
                </a:solidFill>
                <a:latin typeface="+mn-lt"/>
              </a:defRPr>
            </a:lvl9pPr>
          </a:lstStyle>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We develop a system to search for a variable in the Exposome database based on the user input using Natural Language Processing. The system successfully displays a list of potential matches which also contains the target variable.</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There are still some areas that need to be improved. For example, more filters need to be created to accommodate the incomplete or shortened words in the database variable description such as “w/” for “with”, “Gen.” for “General”, “Pop.” for “population,” etc.</a:t>
            </a:r>
          </a:p>
          <a:p>
            <a:pPr marL="457200" indent="-457200">
              <a:buClr>
                <a:srgbClr val="CC0000"/>
              </a:buClr>
              <a:buFont typeface="Arial" panose="020B0604020202020204" pitchFamily="34" charset="0"/>
              <a:buChar char="•"/>
            </a:pPr>
            <a:r>
              <a:rPr lang="en-US" sz="3400" kern="0" dirty="0">
                <a:solidFill>
                  <a:srgbClr val="000000"/>
                </a:solidFill>
                <a:latin typeface="Arial Narrow" panose="020B0606020202030204" pitchFamily="34" charset="0"/>
              </a:rPr>
              <a:t>With these improvements and more research, this system can be scaled up to build recommender systems that can smartly suggest items in their databases based on the user’s input.</a:t>
            </a:r>
          </a:p>
        </p:txBody>
      </p:sp>
    </p:spTree>
    <p:extLst>
      <p:ext uri="{BB962C8B-B14F-4D97-AF65-F5344CB8AC3E}">
        <p14:creationId xmlns:p14="http://schemas.microsoft.com/office/powerpoint/2010/main" val="22834352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4&quot;&gt;&lt;property id=&quot;20148&quot; value=&quot;5&quot;/&gt;&lt;property id=&quot;20300&quot; value=&quot;Slide 1&quot;/&gt;&lt;property id=&quot;20307&quot; value=&quot;269&quot;/&gt;&lt;/object&gt;&lt;/object&gt;&lt;object type=&quot;8&quot; unique_id=&quot;10010&quot;&gt;&lt;/object&gt;&lt;/object&gt;&lt;/database&gt;"/>
  <p:tag name="SECTOMILLISECCONVERTED" val="1"/>
</p:tagLst>
</file>

<file path=ppt/theme/theme1.xml><?xml version="1.0" encoding="utf-8"?>
<a:theme xmlns:a="http://schemas.openxmlformats.org/drawingml/2006/main" name="Default Design">
  <a:themeElements>
    <a:clrScheme name="">
      <a:dk1>
        <a:srgbClr val="000000"/>
      </a:dk1>
      <a:lt1>
        <a:srgbClr val="FFFFFF"/>
      </a:lt1>
      <a:dk2>
        <a:srgbClr val="000000"/>
      </a:dk2>
      <a:lt2>
        <a:srgbClr val="646464"/>
      </a:lt2>
      <a:accent1>
        <a:srgbClr val="B50C00"/>
      </a:accent1>
      <a:accent2>
        <a:srgbClr val="052147"/>
      </a:accent2>
      <a:accent3>
        <a:srgbClr val="FFFFFF"/>
      </a:accent3>
      <a:accent4>
        <a:srgbClr val="000000"/>
      </a:accent4>
      <a:accent5>
        <a:srgbClr val="D7AAAA"/>
      </a:accent5>
      <a:accent6>
        <a:srgbClr val="041D3F"/>
      </a:accent6>
      <a:hlink>
        <a:srgbClr val="BD8C00"/>
      </a:hlink>
      <a:folHlink>
        <a:srgbClr val="3F4A13"/>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rgbClr val="CC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38912" tIns="219456" rIns="438912" bIns="219456" numCol="1" anchor="t" anchorCtr="0" compatLnSpc="1">
        <a:prstTxWarp prst="textNoShape">
          <a:avLst/>
        </a:prstTxWarp>
      </a:bodyPr>
      <a:lstStyle>
        <a:defPPr marL="0" marR="0" indent="0" algn="l" defTabSz="4179888" rtl="0" eaLnBrk="1" fontAlgn="base" latinLnBrk="0" hangingPunct="1">
          <a:lnSpc>
            <a:spcPct val="100000"/>
          </a:lnSpc>
          <a:spcBef>
            <a:spcPct val="0"/>
          </a:spcBef>
          <a:spcAft>
            <a:spcPct val="0"/>
          </a:spcAft>
          <a:buClrTx/>
          <a:buSzTx/>
          <a:buFontTx/>
          <a:buNone/>
          <a:tabLst/>
          <a:defRPr kumimoji="0" lang="en-US" altLang="en-US" sz="82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00" cap="flat" cmpd="sng" algn="ctr">
          <a:solidFill>
            <a:srgbClr val="CC0000"/>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38912" tIns="219456" rIns="438912" bIns="219456" numCol="1" anchor="t" anchorCtr="0" compatLnSpc="1">
        <a:prstTxWarp prst="textNoShape">
          <a:avLst/>
        </a:prstTxWarp>
      </a:bodyPr>
      <a:lstStyle>
        <a:defPPr marL="0" marR="0" indent="0" algn="l" defTabSz="4179888" rtl="0" eaLnBrk="1" fontAlgn="base" latinLnBrk="0" hangingPunct="1">
          <a:lnSpc>
            <a:spcPct val="100000"/>
          </a:lnSpc>
          <a:spcBef>
            <a:spcPct val="0"/>
          </a:spcBef>
          <a:spcAft>
            <a:spcPct val="0"/>
          </a:spcAft>
          <a:buClrTx/>
          <a:buSzTx/>
          <a:buFontTx/>
          <a:buNone/>
          <a:tabLst/>
          <a:defRPr kumimoji="0" lang="en-US" altLang="en-US" sz="82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000000"/>
        </a:dk1>
        <a:lt1>
          <a:srgbClr val="FFFFFF"/>
        </a:lt1>
        <a:dk2>
          <a:srgbClr val="000000"/>
        </a:dk2>
        <a:lt2>
          <a:srgbClr val="333333"/>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333333"/>
        </a:lt2>
        <a:accent1>
          <a:srgbClr val="FF1100"/>
        </a:accent1>
        <a:accent2>
          <a:srgbClr val="333399"/>
        </a:accent2>
        <a:accent3>
          <a:srgbClr val="FFFFFF"/>
        </a:accent3>
        <a:accent4>
          <a:srgbClr val="000000"/>
        </a:accent4>
        <a:accent5>
          <a:srgbClr val="FFAAAA"/>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5">
        <a:dk1>
          <a:srgbClr val="000000"/>
        </a:dk1>
        <a:lt1>
          <a:srgbClr val="FFFFFF"/>
        </a:lt1>
        <a:dk2>
          <a:srgbClr val="000000"/>
        </a:dk2>
        <a:lt2>
          <a:srgbClr val="333333"/>
        </a:lt2>
        <a:accent1>
          <a:srgbClr val="CC0000"/>
        </a:accent1>
        <a:accent2>
          <a:srgbClr val="333399"/>
        </a:accent2>
        <a:accent3>
          <a:srgbClr val="FFFFFF"/>
        </a:accent3>
        <a:accent4>
          <a:srgbClr val="000000"/>
        </a:accent4>
        <a:accent5>
          <a:srgbClr val="E2AAAA"/>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16">
        <a:dk1>
          <a:srgbClr val="000000"/>
        </a:dk1>
        <a:lt1>
          <a:srgbClr val="FFFFFF"/>
        </a:lt1>
        <a:dk2>
          <a:srgbClr val="000000"/>
        </a:dk2>
        <a:lt2>
          <a:srgbClr val="333333"/>
        </a:lt2>
        <a:accent1>
          <a:srgbClr val="B50C00"/>
        </a:accent1>
        <a:accent2>
          <a:srgbClr val="052147"/>
        </a:accent2>
        <a:accent3>
          <a:srgbClr val="FFFFFF"/>
        </a:accent3>
        <a:accent4>
          <a:srgbClr val="000000"/>
        </a:accent4>
        <a:accent5>
          <a:srgbClr val="D7AAAA"/>
        </a:accent5>
        <a:accent6>
          <a:srgbClr val="041D3F"/>
        </a:accent6>
        <a:hlink>
          <a:srgbClr val="BD8C00"/>
        </a:hlink>
        <a:folHlink>
          <a:srgbClr val="3F4A13"/>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14257</TotalTime>
  <Words>864</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ＭＳ Ｐゴシック</vt:lpstr>
      <vt:lpstr>Arial</vt:lpstr>
      <vt:lpstr>Arial Narrow</vt:lpstr>
      <vt:lpstr>Calibri</vt:lpstr>
      <vt:lpstr>Myriad Pro</vt:lpstr>
      <vt:lpstr>Times New Roman</vt:lpstr>
      <vt:lpstr>Wingdings</vt:lpstr>
      <vt:lpstr>Default Design</vt:lpstr>
      <vt:lpstr>PowerPoint Presentation</vt:lpstr>
    </vt:vector>
  </TitlesOfParts>
  <Company>Presentation Diva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Lori Randel</dc:creator>
  <cp:lastModifiedBy>Pradip Lamsal</cp:lastModifiedBy>
  <cp:revision>708</cp:revision>
  <cp:lastPrinted>2017-04-19T16:35:44Z</cp:lastPrinted>
  <dcterms:created xsi:type="dcterms:W3CDTF">2005-04-19T19:05:52Z</dcterms:created>
  <dcterms:modified xsi:type="dcterms:W3CDTF">2018-04-20T22:35:10Z</dcterms:modified>
</cp:coreProperties>
</file>